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7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3" r:id="rId1"/>
  </p:sldMasterIdLst>
  <p:notesMasterIdLst>
    <p:notesMasterId r:id="rId10"/>
  </p:notesMasterIdLst>
  <p:handoutMasterIdLst>
    <p:handoutMasterId r:id="rId11"/>
  </p:handoutMasterIdLst>
  <p:sldIdLst>
    <p:sldId id="344" r:id="rId2"/>
    <p:sldId id="356" r:id="rId3"/>
    <p:sldId id="348" r:id="rId4"/>
    <p:sldId id="357" r:id="rId5"/>
    <p:sldId id="361" r:id="rId6"/>
    <p:sldId id="360" r:id="rId7"/>
    <p:sldId id="364" r:id="rId8"/>
    <p:sldId id="368" r:id="rId9"/>
  </p:sldIdLst>
  <p:sldSz cx="9144000" cy="6858000" type="screen4x3"/>
  <p:notesSz cx="7102475" cy="9388475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7F21A3C-D8A7-431C-B498-92AB1F40AF2D}">
  <a:tblStyle styleId="{17F21A3C-D8A7-431C-B498-92AB1F40AF2D}" styleName="PwC Table 01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>
              <a:solidFill>
                <a:schemeClr val="dk1"/>
              </a:solidFill>
            </a:ln>
          </a:top>
          <a:bottom>
            <a:ln w="6350">
              <a:solidFill>
                <a:schemeClr val="dk1"/>
              </a:solidFill>
            </a:ln>
          </a:bottom>
          <a:insideH>
            <a:ln w="6350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noFill/>
        </a:fill>
      </a:tcStyle>
    </a:band1H>
    <a:band2H>
      <a:tcStyle>
        <a:tcBdr/>
        <a:fill>
          <a:solidFill>
            <a:srgbClr val="DEDEDE"/>
          </a:solidFill>
        </a:fill>
      </a:tcStyle>
    </a:band2H>
    <a:lastRow>
      <a:tcTxStyle b="on">
        <a:fontRef idx="minor"/>
        <a:schemeClr val="dk1"/>
      </a:tcTxStyle>
      <a:tcStyle>
        <a:tcBdr>
          <a:top>
            <a:ln w="19050">
              <a:solidFill>
                <a:schemeClr val="dk1"/>
              </a:solidFill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inor"/>
        <a:schemeClr val="dk1"/>
      </a:tcTxStyle>
      <a:tcStyle>
        <a:tcBdr>
          <a:top>
            <a:ln>
              <a:noFill/>
            </a:ln>
          </a:top>
          <a:bottom>
            <a:ln w="19050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808"/>
  </p:normalViewPr>
  <p:slideViewPr>
    <p:cSldViewPr snapToGrid="0" showGuides="1">
      <p:cViewPr varScale="1">
        <p:scale>
          <a:sx n="64" d="100"/>
          <a:sy n="64" d="100"/>
        </p:scale>
        <p:origin x="1292" y="30"/>
      </p:cViewPr>
      <p:guideLst>
        <p:guide orient="horz" pos="4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71" d="100"/>
          <a:sy n="171" d="100"/>
        </p:scale>
        <p:origin x="655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SACC</a:t>
            </a:r>
            <a:r>
              <a:rPr lang="en-GB" sz="1600" b="1" baseline="0" dirty="0"/>
              <a:t> revenue, 2006-22, at 2022 prices (€K)</a:t>
            </a:r>
            <a:endParaRPr lang="en-US" sz="1600" b="1" dirty="0"/>
          </a:p>
        </c:rich>
      </c:tx>
      <c:layout>
        <c:manualLayout>
          <c:xMode val="edge"/>
          <c:yMode val="edge"/>
          <c:x val="0.13872697392183775"/>
          <c:y val="1.69911485481264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60525175178791"/>
          <c:y val="0.11920717784603965"/>
          <c:w val="0.85992685833995519"/>
          <c:h val="0.722629311113727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Seasonal dues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8">
                  <c:v>Average</c:v>
                </c:pt>
              </c:strCache>
            </c:strRef>
          </c:cat>
          <c:val>
            <c:numRef>
              <c:f>Sheet1!$B$2:$B$20</c:f>
              <c:numCache>
                <c:formatCode>0</c:formatCode>
                <c:ptCount val="19"/>
                <c:pt idx="0">
                  <c:v>246.11404143126174</c:v>
                </c:pt>
                <c:pt idx="1">
                  <c:v>75.578327683615797</c:v>
                </c:pt>
                <c:pt idx="2">
                  <c:v>540.67572881355932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545.5204934086629</c:v>
                </c:pt>
                <c:pt idx="7">
                  <c:v>0</c:v>
                </c:pt>
                <c:pt idx="8">
                  <c:v>14.534293785310732</c:v>
                </c:pt>
                <c:pt idx="9">
                  <c:v>0</c:v>
                </c:pt>
                <c:pt idx="10">
                  <c:v>847.83380414312603</c:v>
                </c:pt>
                <c:pt idx="11">
                  <c:v>3829.3019359698678</c:v>
                </c:pt>
                <c:pt idx="12">
                  <c:v>4556.9855781544247</c:v>
                </c:pt>
                <c:pt idx="13">
                  <c:v>5072.4685310734458</c:v>
                </c:pt>
                <c:pt idx="14">
                  <c:v>3049.1525423728813</c:v>
                </c:pt>
                <c:pt idx="15">
                  <c:v>5277.7777777777774</c:v>
                </c:pt>
                <c:pt idx="16">
                  <c:v>4755</c:v>
                </c:pt>
                <c:pt idx="18">
                  <c:v>1694.7613561537607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22-4468-B808-3D5A41253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match fees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8">
                  <c:v>Average</c:v>
                </c:pt>
              </c:strCache>
            </c:strRef>
          </c:cat>
          <c:val>
            <c:numRef>
              <c:f>Sheet1!$C$2:$C$20</c:f>
              <c:numCache>
                <c:formatCode>0</c:formatCode>
                <c:ptCount val="19"/>
                <c:pt idx="0">
                  <c:v>3283.7814425612046</c:v>
                </c:pt>
                <c:pt idx="1">
                  <c:v>3185.9171977401124</c:v>
                </c:pt>
                <c:pt idx="2">
                  <c:v>3614.1943879472688</c:v>
                </c:pt>
                <c:pt idx="3">
                  <c:v>2844.8457702448204</c:v>
                </c:pt>
                <c:pt idx="4">
                  <c:v>2967.9027909604515</c:v>
                </c:pt>
                <c:pt idx="5">
                  <c:v>2584.1974350282485</c:v>
                </c:pt>
                <c:pt idx="6">
                  <c:v>2179.1751148775893</c:v>
                </c:pt>
                <c:pt idx="7">
                  <c:v>3040.5742598870052</c:v>
                </c:pt>
                <c:pt idx="8">
                  <c:v>2732.4472316384176</c:v>
                </c:pt>
                <c:pt idx="9">
                  <c:v>3701.4001506591335</c:v>
                </c:pt>
                <c:pt idx="10">
                  <c:v>5570.5103314500939</c:v>
                </c:pt>
                <c:pt idx="11">
                  <c:v>4020.1856610169489</c:v>
                </c:pt>
                <c:pt idx="12">
                  <c:v>4211.0693860640295</c:v>
                </c:pt>
                <c:pt idx="13">
                  <c:v>4174.2491751412417</c:v>
                </c:pt>
                <c:pt idx="14">
                  <c:v>1730.7570621468926</c:v>
                </c:pt>
                <c:pt idx="15">
                  <c:v>2986.8173258003767</c:v>
                </c:pt>
                <c:pt idx="16">
                  <c:v>4457</c:v>
                </c:pt>
                <c:pt idx="18">
                  <c:v>3369.7073366566956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22-4468-B808-3D5A41253D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Junior cricket fees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8">
                  <c:v>Average</c:v>
                </c:pt>
              </c:strCache>
            </c:strRef>
          </c:cat>
          <c:val>
            <c:numRef>
              <c:f>Sheet1!$D$2:$D$20</c:f>
              <c:numCache>
                <c:formatCode>0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899.18830885122395</c:v>
                </c:pt>
                <c:pt idx="8">
                  <c:v>789.69662900188325</c:v>
                </c:pt>
                <c:pt idx="9">
                  <c:v>1418.5470734463274</c:v>
                </c:pt>
                <c:pt idx="10">
                  <c:v>1435.9882259887002</c:v>
                </c:pt>
                <c:pt idx="11">
                  <c:v>1782.8733709981163</c:v>
                </c:pt>
                <c:pt idx="12">
                  <c:v>2389.4378983050847</c:v>
                </c:pt>
                <c:pt idx="13">
                  <c:v>3514.3922372881352</c:v>
                </c:pt>
                <c:pt idx="14">
                  <c:v>619.5103578154426</c:v>
                </c:pt>
                <c:pt idx="15">
                  <c:v>1713.7476459510358</c:v>
                </c:pt>
                <c:pt idx="16">
                  <c:v>2330</c:v>
                </c:pt>
                <c:pt idx="18">
                  <c:v>993.72833809682072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22-4468-B808-3D5A41253D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0ther</c:v>
                </c:pt>
              </c:strCache>
            </c:strRef>
          </c:tx>
          <c:spPr>
            <a:solidFill>
              <a:srgbClr val="F7C8C4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8">
                  <c:v>Average</c:v>
                </c:pt>
              </c:strCache>
            </c:strRef>
          </c:cat>
          <c:val>
            <c:numRef>
              <c:f>Sheet1!$E$2:$E$20</c:f>
              <c:numCache>
                <c:formatCode>0</c:formatCode>
                <c:ptCount val="19"/>
                <c:pt idx="0">
                  <c:v>78.48518644067795</c:v>
                </c:pt>
                <c:pt idx="1">
                  <c:v>0</c:v>
                </c:pt>
                <c:pt idx="2">
                  <c:v>1018.3695178907719</c:v>
                </c:pt>
                <c:pt idx="3">
                  <c:v>204.44906591337096</c:v>
                </c:pt>
                <c:pt idx="4">
                  <c:v>13.565340866290018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79.454139359698672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278.08948775894538</c:v>
                </c:pt>
                <c:pt idx="13">
                  <c:v>178.28733709981162</c:v>
                </c:pt>
                <c:pt idx="14">
                  <c:v>20.327683615819208</c:v>
                </c:pt>
                <c:pt idx="15">
                  <c:v>238.22975517890771</c:v>
                </c:pt>
                <c:pt idx="16">
                  <c:v>821</c:v>
                </c:pt>
                <c:pt idx="18">
                  <c:v>172.36808906613493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15-47AB-AB64-189157D960F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Club subsidy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8">
                  <c:v>Average</c:v>
                </c:pt>
              </c:strCache>
            </c:strRef>
          </c:cat>
          <c:val>
            <c:numRef>
              <c:f>Sheet1!$F$2:$F$20</c:f>
              <c:numCache>
                <c:formatCode>0</c:formatCode>
                <c:ptCount val="19"/>
                <c:pt idx="0">
                  <c:v>7002.622745762711</c:v>
                </c:pt>
                <c:pt idx="1">
                  <c:v>2382.6552278719396</c:v>
                </c:pt>
                <c:pt idx="2">
                  <c:v>483.50750659133706</c:v>
                </c:pt>
                <c:pt idx="3">
                  <c:v>483.50750659133706</c:v>
                </c:pt>
                <c:pt idx="4">
                  <c:v>483.50750659133706</c:v>
                </c:pt>
                <c:pt idx="5">
                  <c:v>483.50750659133706</c:v>
                </c:pt>
                <c:pt idx="6">
                  <c:v>483.50750659133706</c:v>
                </c:pt>
                <c:pt idx="7">
                  <c:v>1013.5247532956683</c:v>
                </c:pt>
                <c:pt idx="8">
                  <c:v>1499.9391186440675</c:v>
                </c:pt>
                <c:pt idx="9">
                  <c:v>998.99045951035771</c:v>
                </c:pt>
                <c:pt idx="10">
                  <c:v>8844.6022448210897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137</c:v>
                </c:pt>
                <c:pt idx="18">
                  <c:v>1429.2277695801483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15-47AB-AB64-189157D960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4007808"/>
        <c:axId val="563852928"/>
      </c:barChart>
      <c:catAx>
        <c:axId val="57400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852928"/>
        <c:crosses val="autoZero"/>
        <c:auto val="1"/>
        <c:lblAlgn val="ctr"/>
        <c:lblOffset val="100"/>
        <c:noMultiLvlLbl val="0"/>
      </c:catAx>
      <c:valAx>
        <c:axId val="56385292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57400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3315032868597848E-2"/>
          <c:y val="9.4612378832150623E-2"/>
          <c:w val="0.74641334970743334"/>
          <c:h val="0.10470159797069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 dirty="0">
                <a:effectLst/>
              </a:rPr>
              <a:t>SACC operating costs, 2006-22, at 2022 prices (€K)</a:t>
            </a:r>
            <a:endParaRPr lang="en-US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>
                    <a:lumMod val="65000"/>
                    <a:lumOff val="35000"/>
                  </a:srgbClr>
                </a:solidFill>
              </a:defRPr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209481498646966E-2"/>
          <c:y val="0.13624069277506037"/>
          <c:w val="0.96604938271604934"/>
          <c:h val="0.5751010995636708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Club kit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 </c:v>
                </c:pt>
                <c:pt idx="18">
                  <c:v>Average</c:v>
                </c:pt>
              </c:strCache>
            </c:strRef>
          </c:cat>
          <c:val>
            <c:numRef>
              <c:f>Sheet1!$B$2:$B$20</c:f>
              <c:numCache>
                <c:formatCode>0</c:formatCode>
                <c:ptCount val="19"/>
                <c:pt idx="0">
                  <c:v>330.41294538606394</c:v>
                </c:pt>
                <c:pt idx="1">
                  <c:v>0</c:v>
                </c:pt>
                <c:pt idx="2">
                  <c:v>1137.55072693032</c:v>
                </c:pt>
                <c:pt idx="3">
                  <c:v>124.9949265536723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98.833197740112979</c:v>
                </c:pt>
                <c:pt idx="12">
                  <c:v>594.93709227871932</c:v>
                </c:pt>
                <c:pt idx="13">
                  <c:v>463.15949529190198</c:v>
                </c:pt>
                <c:pt idx="14">
                  <c:v>116.15819209039547</c:v>
                </c:pt>
                <c:pt idx="15">
                  <c:v>715.63088512241052</c:v>
                </c:pt>
                <c:pt idx="16">
                  <c:v>306</c:v>
                </c:pt>
                <c:pt idx="18">
                  <c:v>228.68690949374098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BF-422A-B419-A2992D4564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Balls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 </c:v>
                </c:pt>
                <c:pt idx="18">
                  <c:v>Average</c:v>
                </c:pt>
              </c:strCache>
            </c:strRef>
          </c:cat>
          <c:val>
            <c:numRef>
              <c:f>Sheet1!$C$2:$C$20</c:f>
              <c:numCache>
                <c:formatCode>0</c:formatCode>
                <c:ptCount val="19"/>
                <c:pt idx="0">
                  <c:v>875.93343879472673</c:v>
                </c:pt>
                <c:pt idx="1">
                  <c:v>1363.3167570621467</c:v>
                </c:pt>
                <c:pt idx="2">
                  <c:v>0</c:v>
                </c:pt>
                <c:pt idx="3">
                  <c:v>500.94865913370995</c:v>
                </c:pt>
                <c:pt idx="4">
                  <c:v>930.19480225988684</c:v>
                </c:pt>
                <c:pt idx="5">
                  <c:v>0</c:v>
                </c:pt>
                <c:pt idx="6">
                  <c:v>945.69804896421829</c:v>
                </c:pt>
                <c:pt idx="7">
                  <c:v>0</c:v>
                </c:pt>
                <c:pt idx="8">
                  <c:v>1019.3384708097929</c:v>
                </c:pt>
                <c:pt idx="9">
                  <c:v>1101.6994689265537</c:v>
                </c:pt>
                <c:pt idx="10">
                  <c:v>897.25040301318256</c:v>
                </c:pt>
                <c:pt idx="11">
                  <c:v>0</c:v>
                </c:pt>
                <c:pt idx="12">
                  <c:v>876.90239171374753</c:v>
                </c:pt>
                <c:pt idx="13">
                  <c:v>940.8532843691147</c:v>
                </c:pt>
                <c:pt idx="14">
                  <c:v>843.11487758945384</c:v>
                </c:pt>
                <c:pt idx="15">
                  <c:v>0</c:v>
                </c:pt>
                <c:pt idx="16">
                  <c:v>1272</c:v>
                </c:pt>
                <c:pt idx="18">
                  <c:v>680.42650603744323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BF-422A-B419-A2992D45649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Licenses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 </c:v>
                </c:pt>
                <c:pt idx="18">
                  <c:v>Average</c:v>
                </c:pt>
              </c:strCache>
            </c:strRef>
          </c:cat>
          <c:val>
            <c:numRef>
              <c:f>Sheet1!$D$2:$D$20</c:f>
              <c:numCache>
                <c:formatCode>0</c:formatCode>
                <c:ptCount val="19"/>
                <c:pt idx="0">
                  <c:v>1048.4070583804141</c:v>
                </c:pt>
                <c:pt idx="1">
                  <c:v>746.09374764595088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670.51541996233516</c:v>
                </c:pt>
                <c:pt idx="8">
                  <c:v>749.96955932203377</c:v>
                </c:pt>
                <c:pt idx="9">
                  <c:v>174.41152542372879</c:v>
                </c:pt>
                <c:pt idx="10">
                  <c:v>409.86708474576261</c:v>
                </c:pt>
                <c:pt idx="11">
                  <c:v>365.29525047080972</c:v>
                </c:pt>
                <c:pt idx="12">
                  <c:v>630.78835028248579</c:v>
                </c:pt>
                <c:pt idx="13">
                  <c:v>347.85409792843689</c:v>
                </c:pt>
                <c:pt idx="14">
                  <c:v>494.6403013182674</c:v>
                </c:pt>
                <c:pt idx="15">
                  <c:v>434.08662900188324</c:v>
                </c:pt>
                <c:pt idx="16">
                  <c:v>48.5</c:v>
                </c:pt>
                <c:pt idx="18">
                  <c:v>360.02523673424167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BF-422A-B419-A2992D45649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Tea/umpire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 </c:v>
                </c:pt>
                <c:pt idx="18">
                  <c:v>Average</c:v>
                </c:pt>
              </c:strCache>
            </c:strRef>
          </c:cat>
          <c:val>
            <c:numRef>
              <c:f>Sheet1!$E$2:$E$20</c:f>
              <c:numCache>
                <c:formatCode>0</c:formatCode>
                <c:ptCount val="19"/>
                <c:pt idx="0">
                  <c:v>1929.1852617702446</c:v>
                </c:pt>
                <c:pt idx="1">
                  <c:v>1799.3455706214686</c:v>
                </c:pt>
                <c:pt idx="2">
                  <c:v>1799.3455706214686</c:v>
                </c:pt>
                <c:pt idx="3">
                  <c:v>1799.3455706214686</c:v>
                </c:pt>
                <c:pt idx="4">
                  <c:v>1799.3455706214686</c:v>
                </c:pt>
                <c:pt idx="5">
                  <c:v>1799.3455706214686</c:v>
                </c:pt>
                <c:pt idx="6">
                  <c:v>1799.3455706214686</c:v>
                </c:pt>
                <c:pt idx="7">
                  <c:v>1799.3455706214686</c:v>
                </c:pt>
                <c:pt idx="8">
                  <c:v>1785.7802297551787</c:v>
                </c:pt>
                <c:pt idx="9">
                  <c:v>2038.6769416195857</c:v>
                </c:pt>
                <c:pt idx="10">
                  <c:v>2624.8934576271186</c:v>
                </c:pt>
                <c:pt idx="11">
                  <c:v>2083.2487758945385</c:v>
                </c:pt>
                <c:pt idx="12">
                  <c:v>2144.2928097928434</c:v>
                </c:pt>
                <c:pt idx="13">
                  <c:v>971.85977777777771</c:v>
                </c:pt>
                <c:pt idx="14">
                  <c:v>321.3709981167608</c:v>
                </c:pt>
                <c:pt idx="15">
                  <c:v>84.745762711864401</c:v>
                </c:pt>
                <c:pt idx="16">
                  <c:v>1129</c:v>
                </c:pt>
                <c:pt idx="18">
                  <c:v>1629.9101770244818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BF-422A-B419-A2992D45649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Printing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 </c:v>
                </c:pt>
                <c:pt idx="18">
                  <c:v>Average</c:v>
                </c:pt>
              </c:strCache>
            </c:strRef>
          </c:cat>
          <c:val>
            <c:numRef>
              <c:f>Sheet1!$F$2:$F$20</c:f>
              <c:numCache>
                <c:formatCode>0</c:formatCode>
                <c:ptCount val="19"/>
                <c:pt idx="0">
                  <c:v>483.50750659133706</c:v>
                </c:pt>
                <c:pt idx="1">
                  <c:v>483.50750659133706</c:v>
                </c:pt>
                <c:pt idx="2">
                  <c:v>483.50750659133706</c:v>
                </c:pt>
                <c:pt idx="3">
                  <c:v>483.50750659133706</c:v>
                </c:pt>
                <c:pt idx="4">
                  <c:v>483.50750659133706</c:v>
                </c:pt>
                <c:pt idx="5">
                  <c:v>483.50750659133706</c:v>
                </c:pt>
                <c:pt idx="6">
                  <c:v>483.50750659133706</c:v>
                </c:pt>
                <c:pt idx="7">
                  <c:v>483.50750659133706</c:v>
                </c:pt>
                <c:pt idx="8">
                  <c:v>480.60064783427487</c:v>
                </c:pt>
                <c:pt idx="9">
                  <c:v>506.76237664783417</c:v>
                </c:pt>
                <c:pt idx="10">
                  <c:v>60.075080979284358</c:v>
                </c:pt>
                <c:pt idx="11">
                  <c:v>0</c:v>
                </c:pt>
                <c:pt idx="12">
                  <c:v>0</c:v>
                </c:pt>
                <c:pt idx="13">
                  <c:v>101.74005649717513</c:v>
                </c:pt>
                <c:pt idx="14">
                  <c:v>0</c:v>
                </c:pt>
                <c:pt idx="15">
                  <c:v>0</c:v>
                </c:pt>
                <c:pt idx="16" formatCode="General">
                  <c:v>0</c:v>
                </c:pt>
                <c:pt idx="18">
                  <c:v>295.13165968760381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BF-422A-B419-A2992D45649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 </c:v>
                </c:pt>
                <c:pt idx="18">
                  <c:v>Average</c:v>
                </c:pt>
              </c:strCache>
            </c:strRef>
          </c:cat>
          <c:val>
            <c:numRef>
              <c:f>Sheet1!$G$2:$G$20</c:f>
              <c:numCache>
                <c:formatCode>0</c:formatCode>
                <c:ptCount val="19"/>
                <c:pt idx="0">
                  <c:v>138.56026741996232</c:v>
                </c:pt>
                <c:pt idx="1">
                  <c:v>936.00851977401123</c:v>
                </c:pt>
                <c:pt idx="2">
                  <c:v>717.0251600753295</c:v>
                </c:pt>
                <c:pt idx="3">
                  <c:v>136.6223615819209</c:v>
                </c:pt>
                <c:pt idx="4">
                  <c:v>599.7818568738229</c:v>
                </c:pt>
                <c:pt idx="5">
                  <c:v>119.18120903954801</c:v>
                </c:pt>
                <c:pt idx="6">
                  <c:v>223.82812429378527</c:v>
                </c:pt>
                <c:pt idx="7">
                  <c:v>280.02739359698683</c:v>
                </c:pt>
                <c:pt idx="8">
                  <c:v>696.67714877589447</c:v>
                </c:pt>
                <c:pt idx="9">
                  <c:v>658.88798493408649</c:v>
                </c:pt>
                <c:pt idx="10">
                  <c:v>13.565340866290018</c:v>
                </c:pt>
                <c:pt idx="11">
                  <c:v>136.6223615819209</c:v>
                </c:pt>
                <c:pt idx="12">
                  <c:v>351.72990960451972</c:v>
                </c:pt>
                <c:pt idx="13">
                  <c:v>1368.1615216572502</c:v>
                </c:pt>
                <c:pt idx="14">
                  <c:v>0</c:v>
                </c:pt>
                <c:pt idx="15">
                  <c:v>980.22598870056493</c:v>
                </c:pt>
                <c:pt idx="16">
                  <c:v>1805</c:v>
                </c:pt>
                <c:pt idx="18">
                  <c:v>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BF-422A-B419-A2992D45649D}"/>
            </c:ext>
          </c:extLst>
        </c:ser>
        <c:ser>
          <c:idx val="6"/>
          <c:order val="6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 </c:v>
                </c:pt>
                <c:pt idx="18">
                  <c:v>Average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E5-4C29-9526-EABE0F6C9939}"/>
            </c:ext>
          </c:extLst>
        </c:ser>
        <c:ser>
          <c:idx val="7"/>
          <c:order val="7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Sheet1!$A$2:$A$20</c:f>
              <c:strCache>
                <c:ptCount val="1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 </c:v>
                </c:pt>
                <c:pt idx="18">
                  <c:v>Average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E5-4C29-9526-EABE0F6C99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6241664"/>
        <c:axId val="563854080"/>
      </c:barChart>
      <c:catAx>
        <c:axId val="5624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854080"/>
        <c:crosses val="autoZero"/>
        <c:auto val="1"/>
        <c:lblAlgn val="ctr"/>
        <c:lblOffset val="100"/>
        <c:noMultiLvlLbl val="0"/>
      </c:catAx>
      <c:valAx>
        <c:axId val="56385408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5624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966192519970182"/>
          <c:w val="0.913411929797458"/>
          <c:h val="0.175449997321763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End</a:t>
            </a:r>
            <a:r>
              <a:rPr lang="en-GB" baseline="0" dirty="0"/>
              <a:t> of Year “Cash”, in 2022 €s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Cash on hand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Sheet1!$A$3:$A$13</c:f>
              <c:numCache>
                <c:formatCode>General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Sheet1!$B$3:$B$13</c:f>
              <c:numCache>
                <c:formatCode>0</c:formatCode>
                <c:ptCount val="11"/>
                <c:pt idx="0">
                  <c:v>872</c:v>
                </c:pt>
                <c:pt idx="1">
                  <c:v>2568</c:v>
                </c:pt>
                <c:pt idx="2">
                  <c:v>2972</c:v>
                </c:pt>
                <c:pt idx="3">
                  <c:v>733</c:v>
                </c:pt>
                <c:pt idx="4">
                  <c:v>898</c:v>
                </c:pt>
                <c:pt idx="5">
                  <c:v>4406</c:v>
                </c:pt>
                <c:pt idx="6">
                  <c:v>11262</c:v>
                </c:pt>
                <c:pt idx="7">
                  <c:v>9245</c:v>
                </c:pt>
                <c:pt idx="8">
                  <c:v>12092</c:v>
                </c:pt>
                <c:pt idx="9" formatCode="General">
                  <c:v>19323</c:v>
                </c:pt>
                <c:pt idx="10" formatCode="General">
                  <c:v>2661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26-4C6A-9F8A-F6138F5889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298944"/>
        <c:axId val="563711360"/>
      </c:lineChart>
      <c:catAx>
        <c:axId val="5729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711360"/>
        <c:crosses val="autoZero"/>
        <c:auto val="1"/>
        <c:lblAlgn val="ctr"/>
        <c:lblOffset val="100"/>
        <c:noMultiLvlLbl val="0"/>
      </c:catAx>
      <c:valAx>
        <c:axId val="563711360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29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A09DDA-0787-4B42-881F-6B3C239318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31845B-8C18-C246-A0D1-61FFD19631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70301B5-88AD-1849-891D-EA2905EB5A88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75FE6D-CCE1-E44E-89A4-77460EF6CC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6315B-F8F9-5649-8DCB-C363E729D5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3A602F4-4C0C-5F4F-8771-7E15167AE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55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850AB23-24A6-494C-BA00-B87242B78CB4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0CA530D-631F-4981-98F0-E6C07C67E1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54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530D-631F-4981-98F0-E6C07C67E1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327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530D-631F-4981-98F0-E6C07C67E1A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90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530D-631F-4981-98F0-E6C07C67E1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35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530D-631F-4981-98F0-E6C07C67E1A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783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530D-631F-4981-98F0-E6C07C67E1A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32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530D-631F-4981-98F0-E6C07C67E1A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34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530D-631F-4981-98F0-E6C07C67E1A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30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A530D-631F-4981-98F0-E6C07C67E1A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0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4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l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lack rectangle cover top"/>
          <p:cNvSpPr/>
          <p:nvPr userDrawn="1"/>
        </p:nvSpPr>
        <p:spPr>
          <a:xfrm>
            <a:off x="0" y="0"/>
            <a:ext cx="9144000" cy="3420454"/>
          </a:xfrm>
          <a:prstGeom prst="rect">
            <a:avLst/>
          </a:prstGeom>
          <a:solidFill>
            <a:srgbClr val="5571B4"/>
          </a:solidFill>
          <a:ln>
            <a:solidFill>
              <a:srgbClr val="5571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" descr="SAC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774" y="5334661"/>
            <a:ext cx="46767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ubtitle 1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61555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r>
              <a:rPr lang="es-ES" dirty="0"/>
              <a:t>AGM </a:t>
            </a:r>
            <a:r>
              <a:rPr lang="es-ES" dirty="0" err="1"/>
              <a:t>Treasurer’s</a:t>
            </a:r>
            <a:r>
              <a:rPr lang="es-ES" dirty="0"/>
              <a:t> </a:t>
            </a:r>
            <a:r>
              <a:rPr lang="es-ES" dirty="0" err="1"/>
              <a:t>Report</a:t>
            </a:r>
            <a:endParaRPr lang="en-US" dirty="0"/>
          </a:p>
        </p:txBody>
      </p:sp>
      <p:sp>
        <p:nvSpPr>
          <p:cNvPr id="12" name="Title 2"/>
          <p:cNvSpPr>
            <a:spLocks noGrp="1"/>
          </p:cNvSpPr>
          <p:nvPr>
            <p:ph type="ctrTitle"/>
          </p:nvPr>
        </p:nvSpPr>
        <p:spPr>
          <a:xfrm>
            <a:off x="2199564" y="2686630"/>
            <a:ext cx="6341668" cy="615553"/>
          </a:xfrm>
        </p:spPr>
        <p:txBody>
          <a:bodyPr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SACC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15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hree Columns -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26D9A42-317D-234C-848B-CE47C7D468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1E1BF11A-7D09-E549-B22B-4386DA3BB37B}"/>
              </a:ext>
            </a:extLst>
          </p:cNvPr>
          <p:cNvSpPr>
            <a:spLocks noGrp="1"/>
          </p:cNvSpPr>
          <p:nvPr>
            <p:ph type="subTitle" idx="18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E5FFBC4E-52BA-4B46-9AB6-C0FAEBF1CF9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57200" y="1733550"/>
            <a:ext cx="5395913" cy="151257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Bar 1">
            <a:extLst>
              <a:ext uri="{FF2B5EF4-FFF2-40B4-BE49-F238E27FC236}">
                <a16:creationId xmlns:a16="http://schemas.microsoft.com/office/drawing/2014/main" id="{D50C8DCC-6E4A-9B44-88FB-DD1208B21125}"/>
              </a:ext>
            </a:extLst>
          </p:cNvPr>
          <p:cNvSpPr/>
          <p:nvPr userDrawn="1"/>
        </p:nvSpPr>
        <p:spPr bwMode="hidden">
          <a:xfrm>
            <a:off x="457199" y="3429000"/>
            <a:ext cx="2560639" cy="91440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3707362"/>
            <a:ext cx="2560639" cy="2510558"/>
          </a:xfrm>
        </p:spPr>
        <p:txBody>
          <a:bodyPr>
            <a:noAutofit/>
          </a:bodyPr>
          <a:lstStyle>
            <a:lvl1pPr marL="13716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27432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13" name="Bar 2">
            <a:extLst>
              <a:ext uri="{FF2B5EF4-FFF2-40B4-BE49-F238E27FC236}">
                <a16:creationId xmlns:a16="http://schemas.microsoft.com/office/drawing/2014/main" id="{B37FD052-FB9D-AC4E-847F-BEA34EA6DE73}"/>
              </a:ext>
            </a:extLst>
          </p:cNvPr>
          <p:cNvSpPr/>
          <p:nvPr userDrawn="1"/>
        </p:nvSpPr>
        <p:spPr bwMode="hidden">
          <a:xfrm>
            <a:off x="3292474" y="3429000"/>
            <a:ext cx="2560639" cy="91440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292474" y="3707362"/>
            <a:ext cx="2560639" cy="2510558"/>
          </a:xfrm>
        </p:spPr>
        <p:txBody>
          <a:bodyPr>
            <a:noAutofit/>
          </a:bodyPr>
          <a:lstStyle>
            <a:lvl1pPr marL="13716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27432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14" name="Bar 3">
            <a:extLst>
              <a:ext uri="{FF2B5EF4-FFF2-40B4-BE49-F238E27FC236}">
                <a16:creationId xmlns:a16="http://schemas.microsoft.com/office/drawing/2014/main" id="{CF21A389-9162-2A46-80F5-1C824EDB3247}"/>
              </a:ext>
            </a:extLst>
          </p:cNvPr>
          <p:cNvSpPr/>
          <p:nvPr userDrawn="1"/>
        </p:nvSpPr>
        <p:spPr bwMode="hidden">
          <a:xfrm>
            <a:off x="6127749" y="3429000"/>
            <a:ext cx="2559051" cy="91440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2" name="Content Placeholder 4"/>
          <p:cNvSpPr>
            <a:spLocks noGrp="1"/>
          </p:cNvSpPr>
          <p:nvPr>
            <p:ph sz="half" idx="13" hasCustomPrompt="1"/>
          </p:nvPr>
        </p:nvSpPr>
        <p:spPr>
          <a:xfrm>
            <a:off x="6126163" y="3707362"/>
            <a:ext cx="2559051" cy="2510558"/>
          </a:xfrm>
        </p:spPr>
        <p:txBody>
          <a:bodyPr>
            <a:noAutofit/>
          </a:bodyPr>
          <a:lstStyle>
            <a:lvl1pPr marL="13716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27432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7EC334F8-975B-B947-9C27-BC9946D5C7C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8" name="Footnotes">
            <a:extLst>
              <a:ext uri="{FF2B5EF4-FFF2-40B4-BE49-F238E27FC236}">
                <a16:creationId xmlns:a16="http://schemas.microsoft.com/office/drawing/2014/main" id="{26ED7619-F357-4378-9FAA-7FDEE672FB3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6" name="Date Placeholder">
            <a:extLst>
              <a:ext uri="{FF2B5EF4-FFF2-40B4-BE49-F238E27FC236}">
                <a16:creationId xmlns:a16="http://schemas.microsoft.com/office/drawing/2014/main" id="{C7ABEC37-F973-AA44-82D4-614C6B9E8CD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AEA28E03-68C1-7E48-9E22-0008E1E3C71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739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">
            <a:extLst>
              <a:ext uri="{FF2B5EF4-FFF2-40B4-BE49-F238E27FC236}">
                <a16:creationId xmlns:a16="http://schemas.microsoft.com/office/drawing/2014/main" id="{C79F4F6C-2AC3-DC40-A687-9811E19437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11583BF9-C473-9042-90C4-0B4322FFAE14}"/>
              </a:ext>
            </a:extLst>
          </p:cNvPr>
          <p:cNvSpPr>
            <a:spLocks noGrp="1"/>
          </p:cNvSpPr>
          <p:nvPr>
            <p:ph type="subTitle" idx="18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57199" y="1733550"/>
            <a:ext cx="1856231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2581656" y="1733550"/>
            <a:ext cx="1856231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4706113" y="1733550"/>
            <a:ext cx="1856231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4"/>
          <p:cNvSpPr>
            <a:spLocks noGrp="1"/>
          </p:cNvSpPr>
          <p:nvPr>
            <p:ph sz="half" idx="14" hasCustomPrompt="1"/>
          </p:nvPr>
        </p:nvSpPr>
        <p:spPr>
          <a:xfrm>
            <a:off x="6830569" y="1733550"/>
            <a:ext cx="1856231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Footer Placeholder">
            <a:extLst>
              <a:ext uri="{FF2B5EF4-FFF2-40B4-BE49-F238E27FC236}">
                <a16:creationId xmlns:a16="http://schemas.microsoft.com/office/drawing/2014/main" id="{5848FA95-E870-3145-A615-9D57204880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A3625E8B-F94E-4B4F-96C4-AD6BC9809AF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9" name="Date Placeholder">
            <a:extLst>
              <a:ext uri="{FF2B5EF4-FFF2-40B4-BE49-F238E27FC236}">
                <a16:creationId xmlns:a16="http://schemas.microsoft.com/office/drawing/2014/main" id="{5D51D2A8-2901-5641-B879-56C38926A52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0A5B7178-1655-3A45-8843-549939D3C06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664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D71A8442-7F43-614F-AC24-450457DE0F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1F23EDD6-5599-E845-BBBB-7D0B0F9B9852}"/>
              </a:ext>
            </a:extLst>
          </p:cNvPr>
          <p:cNvSpPr>
            <a:spLocks noGrp="1"/>
          </p:cNvSpPr>
          <p:nvPr>
            <p:ph type="subTitle" idx="20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11D6031E-AF9C-3546-86E9-04F0DD02380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57199" y="1733550"/>
            <a:ext cx="1463040" cy="4484370"/>
          </a:xfrm>
        </p:spPr>
        <p:txBody>
          <a:bodyPr>
            <a:normAutofit/>
          </a:bodyPr>
          <a:lstStyle>
            <a:lvl1pPr marL="137160" indent="-137160"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 indent="-137160">
              <a:defRPr sz="1200"/>
            </a:lvl6pPr>
            <a:lvl7pPr marL="960120" indent="-137160">
              <a:defRPr sz="1200"/>
            </a:lvl7pPr>
            <a:lvl8pPr marL="1097280" indent="-137160">
              <a:defRPr sz="1200"/>
            </a:lvl8pPr>
            <a:lvl9pPr marL="1234440" indent="-13716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2148839" y="1733550"/>
            <a:ext cx="1463040" cy="4484370"/>
          </a:xfrm>
        </p:spPr>
        <p:txBody>
          <a:bodyPr>
            <a:normAutofit/>
          </a:bodyPr>
          <a:lstStyle>
            <a:lvl1pPr marL="137160" indent="-137160"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 indent="-137160">
              <a:defRPr sz="1200"/>
            </a:lvl6pPr>
            <a:lvl7pPr marL="960120" indent="-137160">
              <a:defRPr sz="1200"/>
            </a:lvl7pPr>
            <a:lvl8pPr marL="1097280" indent="-137160">
              <a:defRPr sz="1200"/>
            </a:lvl8pPr>
            <a:lvl9pPr marL="1234440" indent="-13716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13"/>
          </p:nvPr>
        </p:nvSpPr>
        <p:spPr>
          <a:xfrm>
            <a:off x="3840479" y="1733550"/>
            <a:ext cx="1463040" cy="4484370"/>
          </a:xfrm>
        </p:spPr>
        <p:txBody>
          <a:bodyPr>
            <a:normAutofit/>
          </a:bodyPr>
          <a:lstStyle>
            <a:lvl1pPr marL="137160" indent="-137160"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 indent="-137160">
              <a:defRPr sz="1200"/>
            </a:lvl6pPr>
            <a:lvl7pPr marL="960120" indent="-137160">
              <a:defRPr sz="1200"/>
            </a:lvl7pPr>
            <a:lvl8pPr marL="1097280" indent="-137160">
              <a:defRPr sz="1200"/>
            </a:lvl8pPr>
            <a:lvl9pPr marL="1234440" indent="-13716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half" idx="14"/>
          </p:nvPr>
        </p:nvSpPr>
        <p:spPr>
          <a:xfrm>
            <a:off x="5532119" y="1733550"/>
            <a:ext cx="1463040" cy="4484370"/>
          </a:xfrm>
        </p:spPr>
        <p:txBody>
          <a:bodyPr>
            <a:normAutofit/>
          </a:bodyPr>
          <a:lstStyle>
            <a:lvl1pPr marL="137160" indent="-137160"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 indent="-137160">
              <a:defRPr sz="1200"/>
            </a:lvl6pPr>
            <a:lvl7pPr marL="960120" indent="-137160">
              <a:defRPr sz="1200"/>
            </a:lvl7pPr>
            <a:lvl8pPr marL="1097280" indent="-137160">
              <a:defRPr sz="1200"/>
            </a:lvl8pPr>
            <a:lvl9pPr marL="1234440" indent="-13716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half" idx="15"/>
          </p:nvPr>
        </p:nvSpPr>
        <p:spPr>
          <a:xfrm>
            <a:off x="7223760" y="1733550"/>
            <a:ext cx="1463040" cy="4484370"/>
          </a:xfrm>
        </p:spPr>
        <p:txBody>
          <a:bodyPr>
            <a:normAutofit/>
          </a:bodyPr>
          <a:lstStyle>
            <a:lvl1pPr marL="137160" indent="-137160"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 indent="-137160">
              <a:defRPr sz="1200"/>
            </a:lvl6pPr>
            <a:lvl7pPr marL="960120" indent="-137160">
              <a:defRPr sz="1200"/>
            </a:lvl7pPr>
            <a:lvl8pPr marL="1097280" indent="-137160">
              <a:defRPr sz="1200"/>
            </a:lvl8pPr>
            <a:lvl9pPr marL="1234440" indent="-13716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">
            <a:extLst>
              <a:ext uri="{FF2B5EF4-FFF2-40B4-BE49-F238E27FC236}">
                <a16:creationId xmlns:a16="http://schemas.microsoft.com/office/drawing/2014/main" id="{6225CE60-4330-3F4B-89E9-084B27AF919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5" name="Footnotes">
            <a:extLst>
              <a:ext uri="{FF2B5EF4-FFF2-40B4-BE49-F238E27FC236}">
                <a16:creationId xmlns:a16="http://schemas.microsoft.com/office/drawing/2014/main" id="{94AEC3BE-1432-41A0-B43A-D407397713D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10" name="Date Placeholder">
            <a:extLst>
              <a:ext uri="{FF2B5EF4-FFF2-40B4-BE49-F238E27FC236}">
                <a16:creationId xmlns:a16="http://schemas.microsoft.com/office/drawing/2014/main" id="{670AC742-0EB9-104E-A147-D70060CD786B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3" name="Slide Number Placeholder">
            <a:extLst>
              <a:ext uri="{FF2B5EF4-FFF2-40B4-BE49-F238E27FC236}">
                <a16:creationId xmlns:a16="http://schemas.microsoft.com/office/drawing/2014/main" id="{D840D073-E4B4-184F-A678-71DA9C75059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707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B2ACF52E-1554-CF4B-8A2F-612DFB5792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806F0771-107E-0547-9F2C-73ADAB679BD4}"/>
              </a:ext>
            </a:extLst>
          </p:cNvPr>
          <p:cNvSpPr>
            <a:spLocks noGrp="1"/>
          </p:cNvSpPr>
          <p:nvPr>
            <p:ph type="subTitle" idx="17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57200" y="1733550"/>
            <a:ext cx="2560638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3292475" y="1733550"/>
            <a:ext cx="5394326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7EC334F8-975B-B947-9C27-BC9946D5C7C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08807396-F278-405D-BAEB-1EF00C9820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6" name="Date Placeholder">
            <a:extLst>
              <a:ext uri="{FF2B5EF4-FFF2-40B4-BE49-F238E27FC236}">
                <a16:creationId xmlns:a16="http://schemas.microsoft.com/office/drawing/2014/main" id="{C7ABEC37-F973-AA44-82D4-614C6B9E8CD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AEA28E03-68C1-7E48-9E22-0008E1E3C71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816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F9558010-28AE-2C4D-BEB9-6D791FFD01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806F0771-107E-0547-9F2C-73ADAB679BD4}"/>
              </a:ext>
            </a:extLst>
          </p:cNvPr>
          <p:cNvSpPr>
            <a:spLocks noGrp="1"/>
          </p:cNvSpPr>
          <p:nvPr>
            <p:ph type="subTitle" idx="17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57199" y="1733550"/>
            <a:ext cx="5394326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6126163" y="1733550"/>
            <a:ext cx="2560637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7EC334F8-975B-B947-9C27-BC9946D5C7C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08807396-F278-405D-BAEB-1EF00C9820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6" name="Date Placeholder">
            <a:extLst>
              <a:ext uri="{FF2B5EF4-FFF2-40B4-BE49-F238E27FC236}">
                <a16:creationId xmlns:a16="http://schemas.microsoft.com/office/drawing/2014/main" id="{C7ABEC37-F973-AA44-82D4-614C6B9E8CD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AEA28E03-68C1-7E48-9E22-0008E1E3C71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393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8C2AE6A7-E240-DD44-80B9-F6B8A88DD6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199"/>
            <a:ext cx="5394326" cy="8223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94C5E7CD-C71E-DC42-9F3C-9C3B0BD5BE29}"/>
              </a:ext>
            </a:extLst>
          </p:cNvPr>
          <p:cNvSpPr>
            <a:spLocks noGrp="1"/>
          </p:cNvSpPr>
          <p:nvPr>
            <p:ph type="subTitle" idx="17" hasCustomPrompt="1"/>
          </p:nvPr>
        </p:nvSpPr>
        <p:spPr>
          <a:xfrm>
            <a:off x="457200" y="1325880"/>
            <a:ext cx="5394326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57200" y="1733550"/>
            <a:ext cx="5394325" cy="44831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9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6126163" y="2822"/>
            <a:ext cx="3017837" cy="685800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8A6123B0-C7D1-0443-AD90-ABBA592C95F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3" name="Footnotes">
            <a:extLst>
              <a:ext uri="{FF2B5EF4-FFF2-40B4-BE49-F238E27FC236}">
                <a16:creationId xmlns:a16="http://schemas.microsoft.com/office/drawing/2014/main" id="{268418DD-9C25-48B3-ABAD-B6F3A601BD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86000" y="6355077"/>
            <a:ext cx="3565525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A8D3AB87-4888-7E4C-9170-7EA00091203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BE92E096-1023-1B47-85A7-3EF015113AE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925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Quote">
            <a:extLst>
              <a:ext uri="{FF2B5EF4-FFF2-40B4-BE49-F238E27FC236}">
                <a16:creationId xmlns:a16="http://schemas.microsoft.com/office/drawing/2014/main" id="{F1062962-CB4A-EE44-BB75-8CF0937F3128}"/>
              </a:ext>
            </a:extLst>
          </p:cNvPr>
          <p:cNvSpPr>
            <a:spLocks noChangeAspect="1" noEditPoints="1"/>
          </p:cNvSpPr>
          <p:nvPr userDrawn="1"/>
        </p:nvSpPr>
        <p:spPr bwMode="black">
          <a:xfrm>
            <a:off x="457200" y="377825"/>
            <a:ext cx="576072" cy="457200"/>
          </a:xfrm>
          <a:custGeom>
            <a:avLst/>
            <a:gdLst>
              <a:gd name="T0" fmla="*/ 515 w 515"/>
              <a:gd name="T1" fmla="*/ 46 h 418"/>
              <a:gd name="T2" fmla="*/ 515 w 515"/>
              <a:gd name="T3" fmla="*/ 46 h 418"/>
              <a:gd name="T4" fmla="*/ 456 w 515"/>
              <a:gd name="T5" fmla="*/ 82 h 418"/>
              <a:gd name="T6" fmla="*/ 411 w 515"/>
              <a:gd name="T7" fmla="*/ 121 h 418"/>
              <a:gd name="T8" fmla="*/ 377 w 515"/>
              <a:gd name="T9" fmla="*/ 170 h 418"/>
              <a:gd name="T10" fmla="*/ 361 w 515"/>
              <a:gd name="T11" fmla="*/ 236 h 418"/>
              <a:gd name="T12" fmla="*/ 398 w 515"/>
              <a:gd name="T13" fmla="*/ 236 h 418"/>
              <a:gd name="T14" fmla="*/ 474 w 515"/>
              <a:gd name="T15" fmla="*/ 259 h 418"/>
              <a:gd name="T16" fmla="*/ 501 w 515"/>
              <a:gd name="T17" fmla="*/ 328 h 418"/>
              <a:gd name="T18" fmla="*/ 477 w 515"/>
              <a:gd name="T19" fmla="*/ 389 h 418"/>
              <a:gd name="T20" fmla="*/ 410 w 515"/>
              <a:gd name="T21" fmla="*/ 418 h 418"/>
              <a:gd name="T22" fmla="*/ 315 w 515"/>
              <a:gd name="T23" fmla="*/ 374 h 418"/>
              <a:gd name="T24" fmla="*/ 286 w 515"/>
              <a:gd name="T25" fmla="*/ 259 h 418"/>
              <a:gd name="T26" fmla="*/ 308 w 515"/>
              <a:gd name="T27" fmla="*/ 168 h 418"/>
              <a:gd name="T28" fmla="*/ 360 w 515"/>
              <a:gd name="T29" fmla="*/ 94 h 418"/>
              <a:gd name="T30" fmla="*/ 428 w 515"/>
              <a:gd name="T31" fmla="*/ 37 h 418"/>
              <a:gd name="T32" fmla="*/ 487 w 515"/>
              <a:gd name="T33" fmla="*/ 0 h 418"/>
              <a:gd name="T34" fmla="*/ 515 w 515"/>
              <a:gd name="T35" fmla="*/ 46 h 418"/>
              <a:gd name="T36" fmla="*/ 229 w 515"/>
              <a:gd name="T37" fmla="*/ 46 h 418"/>
              <a:gd name="T38" fmla="*/ 229 w 515"/>
              <a:gd name="T39" fmla="*/ 46 h 418"/>
              <a:gd name="T40" fmla="*/ 170 w 515"/>
              <a:gd name="T41" fmla="*/ 82 h 418"/>
              <a:gd name="T42" fmla="*/ 124 w 515"/>
              <a:gd name="T43" fmla="*/ 121 h 418"/>
              <a:gd name="T44" fmla="*/ 91 w 515"/>
              <a:gd name="T45" fmla="*/ 170 h 418"/>
              <a:gd name="T46" fmla="*/ 75 w 515"/>
              <a:gd name="T47" fmla="*/ 236 h 418"/>
              <a:gd name="T48" fmla="*/ 112 w 515"/>
              <a:gd name="T49" fmla="*/ 236 h 418"/>
              <a:gd name="T50" fmla="*/ 187 w 515"/>
              <a:gd name="T51" fmla="*/ 259 h 418"/>
              <a:gd name="T52" fmla="*/ 215 w 515"/>
              <a:gd name="T53" fmla="*/ 328 h 418"/>
              <a:gd name="T54" fmla="*/ 190 w 515"/>
              <a:gd name="T55" fmla="*/ 389 h 418"/>
              <a:gd name="T56" fmla="*/ 123 w 515"/>
              <a:gd name="T57" fmla="*/ 418 h 418"/>
              <a:gd name="T58" fmla="*/ 28 w 515"/>
              <a:gd name="T59" fmla="*/ 374 h 418"/>
              <a:gd name="T60" fmla="*/ 0 w 515"/>
              <a:gd name="T61" fmla="*/ 259 h 418"/>
              <a:gd name="T62" fmla="*/ 21 w 515"/>
              <a:gd name="T63" fmla="*/ 168 h 418"/>
              <a:gd name="T64" fmla="*/ 74 w 515"/>
              <a:gd name="T65" fmla="*/ 94 h 418"/>
              <a:gd name="T66" fmla="*/ 141 w 515"/>
              <a:gd name="T67" fmla="*/ 37 h 418"/>
              <a:gd name="T68" fmla="*/ 201 w 515"/>
              <a:gd name="T69" fmla="*/ 0 h 418"/>
              <a:gd name="T70" fmla="*/ 229 w 515"/>
              <a:gd name="T71" fmla="*/ 46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15" h="418">
                <a:moveTo>
                  <a:pt x="515" y="46"/>
                </a:moveTo>
                <a:lnTo>
                  <a:pt x="515" y="46"/>
                </a:lnTo>
                <a:cubicBezTo>
                  <a:pt x="491" y="60"/>
                  <a:pt x="471" y="72"/>
                  <a:pt x="456" y="82"/>
                </a:cubicBezTo>
                <a:cubicBezTo>
                  <a:pt x="441" y="92"/>
                  <a:pt x="426" y="105"/>
                  <a:pt x="411" y="121"/>
                </a:cubicBezTo>
                <a:cubicBezTo>
                  <a:pt x="396" y="137"/>
                  <a:pt x="384" y="154"/>
                  <a:pt x="377" y="170"/>
                </a:cubicBezTo>
                <a:cubicBezTo>
                  <a:pt x="369" y="187"/>
                  <a:pt x="364" y="209"/>
                  <a:pt x="361" y="236"/>
                </a:cubicBezTo>
                <a:lnTo>
                  <a:pt x="398" y="236"/>
                </a:lnTo>
                <a:cubicBezTo>
                  <a:pt x="430" y="236"/>
                  <a:pt x="455" y="243"/>
                  <a:pt x="474" y="259"/>
                </a:cubicBezTo>
                <a:cubicBezTo>
                  <a:pt x="492" y="275"/>
                  <a:pt x="501" y="298"/>
                  <a:pt x="501" y="328"/>
                </a:cubicBezTo>
                <a:cubicBezTo>
                  <a:pt x="501" y="350"/>
                  <a:pt x="493" y="370"/>
                  <a:pt x="477" y="389"/>
                </a:cubicBezTo>
                <a:cubicBezTo>
                  <a:pt x="460" y="408"/>
                  <a:pt x="438" y="418"/>
                  <a:pt x="410" y="418"/>
                </a:cubicBezTo>
                <a:cubicBezTo>
                  <a:pt x="365" y="418"/>
                  <a:pt x="334" y="403"/>
                  <a:pt x="315" y="374"/>
                </a:cubicBezTo>
                <a:cubicBezTo>
                  <a:pt x="295" y="345"/>
                  <a:pt x="286" y="306"/>
                  <a:pt x="286" y="259"/>
                </a:cubicBezTo>
                <a:cubicBezTo>
                  <a:pt x="286" y="226"/>
                  <a:pt x="293" y="195"/>
                  <a:pt x="308" y="168"/>
                </a:cubicBezTo>
                <a:cubicBezTo>
                  <a:pt x="322" y="140"/>
                  <a:pt x="340" y="115"/>
                  <a:pt x="360" y="94"/>
                </a:cubicBezTo>
                <a:cubicBezTo>
                  <a:pt x="381" y="72"/>
                  <a:pt x="404" y="53"/>
                  <a:pt x="428" y="37"/>
                </a:cubicBezTo>
                <a:cubicBezTo>
                  <a:pt x="451" y="22"/>
                  <a:pt x="471" y="9"/>
                  <a:pt x="487" y="0"/>
                </a:cubicBezTo>
                <a:lnTo>
                  <a:pt x="515" y="46"/>
                </a:lnTo>
                <a:close/>
                <a:moveTo>
                  <a:pt x="229" y="46"/>
                </a:moveTo>
                <a:lnTo>
                  <a:pt x="229" y="46"/>
                </a:lnTo>
                <a:cubicBezTo>
                  <a:pt x="204" y="60"/>
                  <a:pt x="185" y="72"/>
                  <a:pt x="170" y="82"/>
                </a:cubicBezTo>
                <a:cubicBezTo>
                  <a:pt x="155" y="92"/>
                  <a:pt x="140" y="105"/>
                  <a:pt x="124" y="121"/>
                </a:cubicBezTo>
                <a:cubicBezTo>
                  <a:pt x="110" y="137"/>
                  <a:pt x="99" y="153"/>
                  <a:pt x="91" y="170"/>
                </a:cubicBezTo>
                <a:cubicBezTo>
                  <a:pt x="83" y="187"/>
                  <a:pt x="78" y="209"/>
                  <a:pt x="75" y="236"/>
                </a:cubicBezTo>
                <a:lnTo>
                  <a:pt x="112" y="236"/>
                </a:lnTo>
                <a:cubicBezTo>
                  <a:pt x="144" y="236"/>
                  <a:pt x="169" y="243"/>
                  <a:pt x="187" y="259"/>
                </a:cubicBezTo>
                <a:cubicBezTo>
                  <a:pt x="206" y="275"/>
                  <a:pt x="215" y="298"/>
                  <a:pt x="215" y="328"/>
                </a:cubicBezTo>
                <a:cubicBezTo>
                  <a:pt x="215" y="350"/>
                  <a:pt x="207" y="370"/>
                  <a:pt x="190" y="389"/>
                </a:cubicBezTo>
                <a:cubicBezTo>
                  <a:pt x="174" y="408"/>
                  <a:pt x="152" y="418"/>
                  <a:pt x="123" y="418"/>
                </a:cubicBezTo>
                <a:cubicBezTo>
                  <a:pt x="79" y="418"/>
                  <a:pt x="47" y="403"/>
                  <a:pt x="28" y="374"/>
                </a:cubicBezTo>
                <a:cubicBezTo>
                  <a:pt x="9" y="345"/>
                  <a:pt x="0" y="306"/>
                  <a:pt x="0" y="259"/>
                </a:cubicBezTo>
                <a:cubicBezTo>
                  <a:pt x="0" y="226"/>
                  <a:pt x="7" y="195"/>
                  <a:pt x="21" y="168"/>
                </a:cubicBezTo>
                <a:cubicBezTo>
                  <a:pt x="36" y="140"/>
                  <a:pt x="53" y="115"/>
                  <a:pt x="74" y="94"/>
                </a:cubicBezTo>
                <a:cubicBezTo>
                  <a:pt x="95" y="72"/>
                  <a:pt x="117" y="53"/>
                  <a:pt x="141" y="37"/>
                </a:cubicBezTo>
                <a:cubicBezTo>
                  <a:pt x="165" y="22"/>
                  <a:pt x="185" y="9"/>
                  <a:pt x="201" y="0"/>
                </a:cubicBezTo>
                <a:lnTo>
                  <a:pt x="229" y="46"/>
                </a:lnTo>
                <a:close/>
              </a:path>
            </a:pathLst>
          </a:custGeom>
          <a:solidFill>
            <a:srgbClr val="7D7D7D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9703CE0D-56D4-D344-9578-546B63AC55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1234440"/>
            <a:ext cx="3978276" cy="3794760"/>
          </a:xfrm>
        </p:spPr>
        <p:txBody>
          <a:bodyPr tIns="0" anchor="t" anchorCtr="0">
            <a:normAutofit/>
          </a:bodyPr>
          <a:lstStyle>
            <a:lvl1pPr>
              <a:defRPr sz="2800">
                <a:solidFill>
                  <a:srgbClr val="7D7D7D"/>
                </a:solidFill>
              </a:defRPr>
            </a:lvl1pPr>
          </a:lstStyle>
          <a:p>
            <a:r>
              <a:rPr lang="en-US" dirty="0"/>
              <a:t>[Quote]”</a:t>
            </a:r>
          </a:p>
        </p:txBody>
      </p:sp>
      <p:sp>
        <p:nvSpPr>
          <p:cNvPr id="14" name="Bar">
            <a:extLst>
              <a:ext uri="{FF2B5EF4-FFF2-40B4-BE49-F238E27FC236}">
                <a16:creationId xmlns:a16="http://schemas.microsoft.com/office/drawing/2014/main" id="{726B20E6-2C02-0643-BE31-1BDEB89FCEB3}"/>
              </a:ext>
            </a:extLst>
          </p:cNvPr>
          <p:cNvSpPr/>
          <p:nvPr userDrawn="1"/>
        </p:nvSpPr>
        <p:spPr bwMode="hidden">
          <a:xfrm>
            <a:off x="457199" y="5212080"/>
            <a:ext cx="3978275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D5BCEF02-2AA9-CE4D-8987-21B819F1C98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199" y="5486400"/>
            <a:ext cx="3980261" cy="73025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[Title, Company]</a:t>
            </a:r>
          </a:p>
        </p:txBody>
      </p:sp>
      <p:sp>
        <p:nvSpPr>
          <p:cNvPr id="11" name="Picture Placeholder 1">
            <a:extLst>
              <a:ext uri="{FF2B5EF4-FFF2-40B4-BE49-F238E27FC236}">
                <a16:creationId xmlns:a16="http://schemas.microsoft.com/office/drawing/2014/main" id="{D8291153-63AE-A643-AEB1-24DDD4FAF06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572000" y="0"/>
            <a:ext cx="4572000" cy="685800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Footer Placeholder">
            <a:extLst>
              <a:ext uri="{FF2B5EF4-FFF2-40B4-BE49-F238E27FC236}">
                <a16:creationId xmlns:a16="http://schemas.microsoft.com/office/drawing/2014/main" id="{736AEA6C-338E-3540-94F9-1E9FB9508F3F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6" name="Footnotes">
            <a:extLst>
              <a:ext uri="{FF2B5EF4-FFF2-40B4-BE49-F238E27FC236}">
                <a16:creationId xmlns:a16="http://schemas.microsoft.com/office/drawing/2014/main" id="{1B776321-2AC7-458C-9430-23F9E3295F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215146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17" name="Date Placeholder">
            <a:extLst>
              <a:ext uri="{FF2B5EF4-FFF2-40B4-BE49-F238E27FC236}">
                <a16:creationId xmlns:a16="http://schemas.microsoft.com/office/drawing/2014/main" id="{3E6D252E-B8D8-1949-9CD1-0256B0821797}"/>
              </a:ext>
            </a:extLst>
          </p:cNvPr>
          <p:cNvSpPr>
            <a:spLocks noGrp="1"/>
          </p:cNvSpPr>
          <p:nvPr>
            <p:ph type="dt" sz="half" idx="23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9" name="Slide Number Placeholder">
            <a:extLst>
              <a:ext uri="{FF2B5EF4-FFF2-40B4-BE49-F238E27FC236}">
                <a16:creationId xmlns:a16="http://schemas.microsoft.com/office/drawing/2014/main" id="{297941C0-BE49-3641-9F35-E51F84117E13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1533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Quote">
            <a:extLst>
              <a:ext uri="{FF2B5EF4-FFF2-40B4-BE49-F238E27FC236}">
                <a16:creationId xmlns:a16="http://schemas.microsoft.com/office/drawing/2014/main" id="{22BDFD29-6E69-4CAF-972C-5ED7996F8EA6}"/>
              </a:ext>
            </a:extLst>
          </p:cNvPr>
          <p:cNvSpPr>
            <a:spLocks noChangeAspect="1" noEditPoints="1"/>
          </p:cNvSpPr>
          <p:nvPr userDrawn="1"/>
        </p:nvSpPr>
        <p:spPr bwMode="black">
          <a:xfrm>
            <a:off x="457200" y="377825"/>
            <a:ext cx="576072" cy="457200"/>
          </a:xfrm>
          <a:custGeom>
            <a:avLst/>
            <a:gdLst>
              <a:gd name="T0" fmla="*/ 515 w 515"/>
              <a:gd name="T1" fmla="*/ 46 h 418"/>
              <a:gd name="T2" fmla="*/ 515 w 515"/>
              <a:gd name="T3" fmla="*/ 46 h 418"/>
              <a:gd name="T4" fmla="*/ 456 w 515"/>
              <a:gd name="T5" fmla="*/ 82 h 418"/>
              <a:gd name="T6" fmla="*/ 411 w 515"/>
              <a:gd name="T7" fmla="*/ 121 h 418"/>
              <a:gd name="T8" fmla="*/ 377 w 515"/>
              <a:gd name="T9" fmla="*/ 170 h 418"/>
              <a:gd name="T10" fmla="*/ 361 w 515"/>
              <a:gd name="T11" fmla="*/ 236 h 418"/>
              <a:gd name="T12" fmla="*/ 398 w 515"/>
              <a:gd name="T13" fmla="*/ 236 h 418"/>
              <a:gd name="T14" fmla="*/ 474 w 515"/>
              <a:gd name="T15" fmla="*/ 259 h 418"/>
              <a:gd name="T16" fmla="*/ 501 w 515"/>
              <a:gd name="T17" fmla="*/ 328 h 418"/>
              <a:gd name="T18" fmla="*/ 477 w 515"/>
              <a:gd name="T19" fmla="*/ 389 h 418"/>
              <a:gd name="T20" fmla="*/ 410 w 515"/>
              <a:gd name="T21" fmla="*/ 418 h 418"/>
              <a:gd name="T22" fmla="*/ 315 w 515"/>
              <a:gd name="T23" fmla="*/ 374 h 418"/>
              <a:gd name="T24" fmla="*/ 286 w 515"/>
              <a:gd name="T25" fmla="*/ 259 h 418"/>
              <a:gd name="T26" fmla="*/ 308 w 515"/>
              <a:gd name="T27" fmla="*/ 168 h 418"/>
              <a:gd name="T28" fmla="*/ 360 w 515"/>
              <a:gd name="T29" fmla="*/ 94 h 418"/>
              <a:gd name="T30" fmla="*/ 428 w 515"/>
              <a:gd name="T31" fmla="*/ 37 h 418"/>
              <a:gd name="T32" fmla="*/ 487 w 515"/>
              <a:gd name="T33" fmla="*/ 0 h 418"/>
              <a:gd name="T34" fmla="*/ 515 w 515"/>
              <a:gd name="T35" fmla="*/ 46 h 418"/>
              <a:gd name="T36" fmla="*/ 229 w 515"/>
              <a:gd name="T37" fmla="*/ 46 h 418"/>
              <a:gd name="T38" fmla="*/ 229 w 515"/>
              <a:gd name="T39" fmla="*/ 46 h 418"/>
              <a:gd name="T40" fmla="*/ 170 w 515"/>
              <a:gd name="T41" fmla="*/ 82 h 418"/>
              <a:gd name="T42" fmla="*/ 124 w 515"/>
              <a:gd name="T43" fmla="*/ 121 h 418"/>
              <a:gd name="T44" fmla="*/ 91 w 515"/>
              <a:gd name="T45" fmla="*/ 170 h 418"/>
              <a:gd name="T46" fmla="*/ 75 w 515"/>
              <a:gd name="T47" fmla="*/ 236 h 418"/>
              <a:gd name="T48" fmla="*/ 112 w 515"/>
              <a:gd name="T49" fmla="*/ 236 h 418"/>
              <a:gd name="T50" fmla="*/ 187 w 515"/>
              <a:gd name="T51" fmla="*/ 259 h 418"/>
              <a:gd name="T52" fmla="*/ 215 w 515"/>
              <a:gd name="T53" fmla="*/ 328 h 418"/>
              <a:gd name="T54" fmla="*/ 190 w 515"/>
              <a:gd name="T55" fmla="*/ 389 h 418"/>
              <a:gd name="T56" fmla="*/ 123 w 515"/>
              <a:gd name="T57" fmla="*/ 418 h 418"/>
              <a:gd name="T58" fmla="*/ 28 w 515"/>
              <a:gd name="T59" fmla="*/ 374 h 418"/>
              <a:gd name="T60" fmla="*/ 0 w 515"/>
              <a:gd name="T61" fmla="*/ 259 h 418"/>
              <a:gd name="T62" fmla="*/ 21 w 515"/>
              <a:gd name="T63" fmla="*/ 168 h 418"/>
              <a:gd name="T64" fmla="*/ 74 w 515"/>
              <a:gd name="T65" fmla="*/ 94 h 418"/>
              <a:gd name="T66" fmla="*/ 141 w 515"/>
              <a:gd name="T67" fmla="*/ 37 h 418"/>
              <a:gd name="T68" fmla="*/ 201 w 515"/>
              <a:gd name="T69" fmla="*/ 0 h 418"/>
              <a:gd name="T70" fmla="*/ 229 w 515"/>
              <a:gd name="T71" fmla="*/ 46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15" h="418">
                <a:moveTo>
                  <a:pt x="515" y="46"/>
                </a:moveTo>
                <a:lnTo>
                  <a:pt x="515" y="46"/>
                </a:lnTo>
                <a:cubicBezTo>
                  <a:pt x="491" y="60"/>
                  <a:pt x="471" y="72"/>
                  <a:pt x="456" y="82"/>
                </a:cubicBezTo>
                <a:cubicBezTo>
                  <a:pt x="441" y="92"/>
                  <a:pt x="426" y="105"/>
                  <a:pt x="411" y="121"/>
                </a:cubicBezTo>
                <a:cubicBezTo>
                  <a:pt x="396" y="137"/>
                  <a:pt x="384" y="154"/>
                  <a:pt x="377" y="170"/>
                </a:cubicBezTo>
                <a:cubicBezTo>
                  <a:pt x="369" y="187"/>
                  <a:pt x="364" y="209"/>
                  <a:pt x="361" y="236"/>
                </a:cubicBezTo>
                <a:lnTo>
                  <a:pt x="398" y="236"/>
                </a:lnTo>
                <a:cubicBezTo>
                  <a:pt x="430" y="236"/>
                  <a:pt x="455" y="243"/>
                  <a:pt x="474" y="259"/>
                </a:cubicBezTo>
                <a:cubicBezTo>
                  <a:pt x="492" y="275"/>
                  <a:pt x="501" y="298"/>
                  <a:pt x="501" y="328"/>
                </a:cubicBezTo>
                <a:cubicBezTo>
                  <a:pt x="501" y="350"/>
                  <a:pt x="493" y="370"/>
                  <a:pt x="477" y="389"/>
                </a:cubicBezTo>
                <a:cubicBezTo>
                  <a:pt x="460" y="408"/>
                  <a:pt x="438" y="418"/>
                  <a:pt x="410" y="418"/>
                </a:cubicBezTo>
                <a:cubicBezTo>
                  <a:pt x="365" y="418"/>
                  <a:pt x="334" y="403"/>
                  <a:pt x="315" y="374"/>
                </a:cubicBezTo>
                <a:cubicBezTo>
                  <a:pt x="295" y="345"/>
                  <a:pt x="286" y="306"/>
                  <a:pt x="286" y="259"/>
                </a:cubicBezTo>
                <a:cubicBezTo>
                  <a:pt x="286" y="226"/>
                  <a:pt x="293" y="195"/>
                  <a:pt x="308" y="168"/>
                </a:cubicBezTo>
                <a:cubicBezTo>
                  <a:pt x="322" y="140"/>
                  <a:pt x="340" y="115"/>
                  <a:pt x="360" y="94"/>
                </a:cubicBezTo>
                <a:cubicBezTo>
                  <a:pt x="381" y="72"/>
                  <a:pt x="404" y="53"/>
                  <a:pt x="428" y="37"/>
                </a:cubicBezTo>
                <a:cubicBezTo>
                  <a:pt x="451" y="22"/>
                  <a:pt x="471" y="9"/>
                  <a:pt x="487" y="0"/>
                </a:cubicBezTo>
                <a:lnTo>
                  <a:pt x="515" y="46"/>
                </a:lnTo>
                <a:close/>
                <a:moveTo>
                  <a:pt x="229" y="46"/>
                </a:moveTo>
                <a:lnTo>
                  <a:pt x="229" y="46"/>
                </a:lnTo>
                <a:cubicBezTo>
                  <a:pt x="204" y="60"/>
                  <a:pt x="185" y="72"/>
                  <a:pt x="170" y="82"/>
                </a:cubicBezTo>
                <a:cubicBezTo>
                  <a:pt x="155" y="92"/>
                  <a:pt x="140" y="105"/>
                  <a:pt x="124" y="121"/>
                </a:cubicBezTo>
                <a:cubicBezTo>
                  <a:pt x="110" y="137"/>
                  <a:pt x="99" y="153"/>
                  <a:pt x="91" y="170"/>
                </a:cubicBezTo>
                <a:cubicBezTo>
                  <a:pt x="83" y="187"/>
                  <a:pt x="78" y="209"/>
                  <a:pt x="75" y="236"/>
                </a:cubicBezTo>
                <a:lnTo>
                  <a:pt x="112" y="236"/>
                </a:lnTo>
                <a:cubicBezTo>
                  <a:pt x="144" y="236"/>
                  <a:pt x="169" y="243"/>
                  <a:pt x="187" y="259"/>
                </a:cubicBezTo>
                <a:cubicBezTo>
                  <a:pt x="206" y="275"/>
                  <a:pt x="215" y="298"/>
                  <a:pt x="215" y="328"/>
                </a:cubicBezTo>
                <a:cubicBezTo>
                  <a:pt x="215" y="350"/>
                  <a:pt x="207" y="370"/>
                  <a:pt x="190" y="389"/>
                </a:cubicBezTo>
                <a:cubicBezTo>
                  <a:pt x="174" y="408"/>
                  <a:pt x="152" y="418"/>
                  <a:pt x="123" y="418"/>
                </a:cubicBezTo>
                <a:cubicBezTo>
                  <a:pt x="79" y="418"/>
                  <a:pt x="47" y="403"/>
                  <a:pt x="28" y="374"/>
                </a:cubicBezTo>
                <a:cubicBezTo>
                  <a:pt x="9" y="345"/>
                  <a:pt x="0" y="306"/>
                  <a:pt x="0" y="259"/>
                </a:cubicBezTo>
                <a:cubicBezTo>
                  <a:pt x="0" y="226"/>
                  <a:pt x="7" y="195"/>
                  <a:pt x="21" y="168"/>
                </a:cubicBezTo>
                <a:cubicBezTo>
                  <a:pt x="36" y="140"/>
                  <a:pt x="53" y="115"/>
                  <a:pt x="74" y="94"/>
                </a:cubicBezTo>
                <a:cubicBezTo>
                  <a:pt x="95" y="72"/>
                  <a:pt x="117" y="53"/>
                  <a:pt x="141" y="37"/>
                </a:cubicBezTo>
                <a:cubicBezTo>
                  <a:pt x="165" y="22"/>
                  <a:pt x="185" y="9"/>
                  <a:pt x="201" y="0"/>
                </a:cubicBezTo>
                <a:lnTo>
                  <a:pt x="229" y="46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9703CE0D-56D4-D344-9578-546B63AC55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234440"/>
            <a:ext cx="3980260" cy="3794760"/>
          </a:xfrm>
        </p:spPr>
        <p:txBody>
          <a:bodyPr tIns="0" anchor="t" anchorCtr="0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[Quote]”</a:t>
            </a:r>
          </a:p>
        </p:txBody>
      </p:sp>
      <p:sp>
        <p:nvSpPr>
          <p:cNvPr id="14" name="Bar">
            <a:extLst>
              <a:ext uri="{FF2B5EF4-FFF2-40B4-BE49-F238E27FC236}">
                <a16:creationId xmlns:a16="http://schemas.microsoft.com/office/drawing/2014/main" id="{726B20E6-2C02-0643-BE31-1BDEB89FCEB3}"/>
              </a:ext>
            </a:extLst>
          </p:cNvPr>
          <p:cNvSpPr/>
          <p:nvPr userDrawn="1"/>
        </p:nvSpPr>
        <p:spPr bwMode="hidden">
          <a:xfrm>
            <a:off x="457200" y="5212080"/>
            <a:ext cx="3980260" cy="91440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D5BCEF02-2AA9-CE4D-8987-21B819F1C98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0" y="5486400"/>
            <a:ext cx="3980260" cy="73025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[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[Title, Company]</a:t>
            </a:r>
          </a:p>
        </p:txBody>
      </p:sp>
      <p:sp>
        <p:nvSpPr>
          <p:cNvPr id="11" name="Picture Placeholder 1">
            <a:extLst>
              <a:ext uri="{FF2B5EF4-FFF2-40B4-BE49-F238E27FC236}">
                <a16:creationId xmlns:a16="http://schemas.microsoft.com/office/drawing/2014/main" id="{D8291153-63AE-A643-AEB1-24DDD4FAF06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572000" y="0"/>
            <a:ext cx="4572000" cy="6858000"/>
          </a:xfrm>
          <a:solidFill>
            <a:srgbClr val="7D7D7D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ctr">
              <a:buNone/>
              <a:defRPr lang="en-GB" sz="900" b="0" dirty="0">
                <a:solidFill>
                  <a:schemeClr val="tx1"/>
                </a:solidFill>
              </a:defRPr>
            </a:lvl1pPr>
          </a:lstStyle>
          <a:p>
            <a:pPr lvl="0" algn="ctr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73CBD1D9-B78A-934E-9DC6-74FDF3F9C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6" name="Footnotes">
            <a:extLst>
              <a:ext uri="{FF2B5EF4-FFF2-40B4-BE49-F238E27FC236}">
                <a16:creationId xmlns:a16="http://schemas.microsoft.com/office/drawing/2014/main" id="{1D7457E3-9547-4162-9182-2CE7668BD52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215146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5" name="Date Placeholder">
            <a:extLst>
              <a:ext uri="{FF2B5EF4-FFF2-40B4-BE49-F238E27FC236}">
                <a16:creationId xmlns:a16="http://schemas.microsoft.com/office/drawing/2014/main" id="{3AA0D3F7-400A-E141-855F-93646C5E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Slide Number Placeholder">
            <a:extLst>
              <a:ext uri="{FF2B5EF4-FFF2-40B4-BE49-F238E27FC236}">
                <a16:creationId xmlns:a16="http://schemas.microsoft.com/office/drawing/2014/main" id="{0C439603-7936-3F4C-9F08-0DF5D55BA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162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Title and 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3"/>
          </p:nvPr>
        </p:nvSpPr>
        <p:spPr bwMode="auto">
          <a:xfrm>
            <a:off x="0" y="0"/>
            <a:ext cx="9144000" cy="402336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Bar">
            <a:extLst>
              <a:ext uri="{FF2B5EF4-FFF2-40B4-BE49-F238E27FC236}">
                <a16:creationId xmlns:a16="http://schemas.microsoft.com/office/drawing/2014/main" id="{C4F1C78C-4162-4C4F-8209-CDF1986A8FF5}"/>
              </a:ext>
            </a:extLst>
          </p:cNvPr>
          <p:cNvSpPr/>
          <p:nvPr userDrawn="1"/>
        </p:nvSpPr>
        <p:spPr bwMode="hidden">
          <a:xfrm>
            <a:off x="0" y="4023360"/>
            <a:ext cx="9143999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3B88ED3A-4A08-3B4B-A822-511F1F2524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>
          <a:xfrm>
            <a:off x="457200" y="4391608"/>
            <a:ext cx="3980261" cy="1826895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46890DC7-13A2-334E-AD95-9B1925136A8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 bwMode="auto">
          <a:xfrm>
            <a:off x="4706541" y="4391025"/>
            <a:ext cx="3980259" cy="1826895"/>
          </a:xfrm>
        </p:spPr>
        <p:txBody>
          <a:bodyPr>
            <a:noAutofit/>
          </a:bodyPr>
          <a:lstStyle>
            <a:lvl1pPr marL="137160" indent="-137160">
              <a:spcBef>
                <a:spcPts val="0"/>
              </a:spcBef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 indent="-137160">
              <a:defRPr sz="1050"/>
            </a:lvl6pPr>
            <a:lvl7pPr marL="960120" indent="-137160">
              <a:defRPr sz="1050"/>
            </a:lvl7pPr>
            <a:lvl8pPr marL="1097280" indent="-137160">
              <a:defRPr sz="1050"/>
            </a:lvl8pPr>
            <a:lvl9pPr marL="1234440" indent="-137160"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B4A825FC-0312-6049-B0AB-99E48243BE6A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 bwMode="auto"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FACB6DB6-5D45-4892-BB59-C50CC46437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8" name="Date Placeholder">
            <a:extLst>
              <a:ext uri="{FF2B5EF4-FFF2-40B4-BE49-F238E27FC236}">
                <a16:creationId xmlns:a16="http://schemas.microsoft.com/office/drawing/2014/main" id="{A9BC173D-4F61-B246-BA8A-197A62951DB0}"/>
              </a:ext>
            </a:extLst>
          </p:cNvPr>
          <p:cNvSpPr>
            <a:spLocks noGrp="1"/>
          </p:cNvSpPr>
          <p:nvPr>
            <p:ph type="dt" sz="half" idx="24"/>
          </p:nvPr>
        </p:nvSpPr>
        <p:spPr bwMode="auto"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1" name="Slide Number Placeholder">
            <a:extLst>
              <a:ext uri="{FF2B5EF4-FFF2-40B4-BE49-F238E27FC236}">
                <a16:creationId xmlns:a16="http://schemas.microsoft.com/office/drawing/2014/main" id="{74446980-9DA1-B645-AEFB-39C6450082B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 bwMode="auto"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104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Title and Text -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3"/>
          </p:nvPr>
        </p:nvSpPr>
        <p:spPr bwMode="auto">
          <a:xfrm>
            <a:off x="0" y="0"/>
            <a:ext cx="9144000" cy="402336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Bar">
            <a:extLst>
              <a:ext uri="{FF2B5EF4-FFF2-40B4-BE49-F238E27FC236}">
                <a16:creationId xmlns:a16="http://schemas.microsoft.com/office/drawing/2014/main" id="{C4F1C78C-4162-4C4F-8209-CDF1986A8FF5}"/>
              </a:ext>
            </a:extLst>
          </p:cNvPr>
          <p:cNvSpPr/>
          <p:nvPr userDrawn="1"/>
        </p:nvSpPr>
        <p:spPr bwMode="hidden">
          <a:xfrm>
            <a:off x="0" y="4023360"/>
            <a:ext cx="9143999" cy="91440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3B88ED3A-4A08-3B4B-A822-511F1F2524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>
          <a:xfrm>
            <a:off x="457200" y="4391608"/>
            <a:ext cx="3980261" cy="1826895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46890DC7-13A2-334E-AD95-9B1925136A8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 bwMode="auto">
          <a:xfrm>
            <a:off x="4706541" y="4391025"/>
            <a:ext cx="3980259" cy="1826895"/>
          </a:xfrm>
        </p:spPr>
        <p:txBody>
          <a:bodyPr>
            <a:noAutofit/>
          </a:bodyPr>
          <a:lstStyle>
            <a:lvl1pPr marL="137160" indent="-137160"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 indent="-137160">
              <a:defRPr sz="1200"/>
            </a:lvl6pPr>
            <a:lvl7pPr marL="960120" indent="-137160">
              <a:defRPr sz="1200"/>
            </a:lvl7pPr>
            <a:lvl8pPr marL="1097280" indent="-137160">
              <a:defRPr sz="1200"/>
            </a:lvl8pPr>
            <a:lvl9pPr marL="1234440" indent="-13716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B4A825FC-0312-6049-B0AB-99E48243BE6A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 bwMode="auto"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6CA8CFC8-8C3C-4BAC-A947-8E113C9EB96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8" name="Date Placeholder">
            <a:extLst>
              <a:ext uri="{FF2B5EF4-FFF2-40B4-BE49-F238E27FC236}">
                <a16:creationId xmlns:a16="http://schemas.microsoft.com/office/drawing/2014/main" id="{A9BC173D-4F61-B246-BA8A-197A62951DB0}"/>
              </a:ext>
            </a:extLst>
          </p:cNvPr>
          <p:cNvSpPr>
            <a:spLocks noGrp="1"/>
          </p:cNvSpPr>
          <p:nvPr>
            <p:ph type="dt" sz="half" idx="24"/>
          </p:nvPr>
        </p:nvSpPr>
        <p:spPr bwMode="auto"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1" name="Slide Number Placeholder">
            <a:extLst>
              <a:ext uri="{FF2B5EF4-FFF2-40B4-BE49-F238E27FC236}">
                <a16:creationId xmlns:a16="http://schemas.microsoft.com/office/drawing/2014/main" id="{74446980-9DA1-B645-AEFB-39C6450082B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 bwMode="auto"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594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- Solid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mpersand">
            <a:extLst>
              <a:ext uri="{FF2B5EF4-FFF2-40B4-BE49-F238E27FC236}">
                <a16:creationId xmlns:a16="http://schemas.microsoft.com/office/drawing/2014/main" id="{FD0D2293-1BBC-416E-938A-771DF73B5405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004070" y="0"/>
            <a:ext cx="5139930" cy="6858000"/>
          </a:xfrm>
          <a:custGeom>
            <a:avLst/>
            <a:gdLst>
              <a:gd name="T0" fmla="*/ 4650 w 10791"/>
              <a:gd name="T1" fmla="*/ 12102 h 14399"/>
              <a:gd name="T2" fmla="*/ 4650 w 10791"/>
              <a:gd name="T3" fmla="*/ 12102 h 14399"/>
              <a:gd name="T4" fmla="*/ 2959 w 10791"/>
              <a:gd name="T5" fmla="*/ 10440 h 14399"/>
              <a:gd name="T6" fmla="*/ 4227 w 10791"/>
              <a:gd name="T7" fmla="*/ 8438 h 14399"/>
              <a:gd name="T8" fmla="*/ 6469 w 10791"/>
              <a:gd name="T9" fmla="*/ 11358 h 14399"/>
              <a:gd name="T10" fmla="*/ 4650 w 10791"/>
              <a:gd name="T11" fmla="*/ 12102 h 14399"/>
              <a:gd name="T12" fmla="*/ 5411 w 10791"/>
              <a:gd name="T13" fmla="*/ 2210 h 14399"/>
              <a:gd name="T14" fmla="*/ 5411 w 10791"/>
              <a:gd name="T15" fmla="*/ 2210 h 14399"/>
              <a:gd name="T16" fmla="*/ 6397 w 10791"/>
              <a:gd name="T17" fmla="*/ 3337 h 14399"/>
              <a:gd name="T18" fmla="*/ 5054 w 10791"/>
              <a:gd name="T19" fmla="*/ 5107 h 14399"/>
              <a:gd name="T20" fmla="*/ 4312 w 10791"/>
              <a:gd name="T21" fmla="*/ 3422 h 14399"/>
              <a:gd name="T22" fmla="*/ 5411 w 10791"/>
              <a:gd name="T23" fmla="*/ 2210 h 14399"/>
              <a:gd name="T24" fmla="*/ 10791 w 10791"/>
              <a:gd name="T25" fmla="*/ 12488 h 14399"/>
              <a:gd name="T26" fmla="*/ 10791 w 10791"/>
              <a:gd name="T27" fmla="*/ 12488 h 14399"/>
              <a:gd name="T28" fmla="*/ 10175 w 10791"/>
              <a:gd name="T29" fmla="*/ 11693 h 14399"/>
              <a:gd name="T30" fmla="*/ 10791 w 10791"/>
              <a:gd name="T31" fmla="*/ 11186 h 14399"/>
              <a:gd name="T32" fmla="*/ 10791 w 10791"/>
              <a:gd name="T33" fmla="*/ 7825 h 14399"/>
              <a:gd name="T34" fmla="*/ 8578 w 10791"/>
              <a:gd name="T35" fmla="*/ 9634 h 14399"/>
              <a:gd name="T36" fmla="*/ 6512 w 10791"/>
              <a:gd name="T37" fmla="*/ 6972 h 14399"/>
              <a:gd name="T38" fmla="*/ 9047 w 10791"/>
              <a:gd name="T39" fmla="*/ 3224 h 14399"/>
              <a:gd name="T40" fmla="*/ 7101 w 10791"/>
              <a:gd name="T41" fmla="*/ 0 h 14399"/>
              <a:gd name="T42" fmla="*/ 3726 w 10791"/>
              <a:gd name="T43" fmla="*/ 0 h 14399"/>
              <a:gd name="T44" fmla="*/ 1578 w 10791"/>
              <a:gd name="T45" fmla="*/ 3393 h 14399"/>
              <a:gd name="T46" fmla="*/ 2742 w 10791"/>
              <a:gd name="T47" fmla="*/ 6461 h 14399"/>
              <a:gd name="T48" fmla="*/ 0 w 10791"/>
              <a:gd name="T49" fmla="*/ 10525 h 14399"/>
              <a:gd name="T50" fmla="*/ 2597 w 10791"/>
              <a:gd name="T51" fmla="*/ 14399 h 14399"/>
              <a:gd name="T52" fmla="*/ 6529 w 10791"/>
              <a:gd name="T53" fmla="*/ 14399 h 14399"/>
              <a:gd name="T54" fmla="*/ 8032 w 10791"/>
              <a:gd name="T55" fmla="*/ 13456 h 14399"/>
              <a:gd name="T56" fmla="*/ 8776 w 10791"/>
              <a:gd name="T57" fmla="*/ 14399 h 14399"/>
              <a:gd name="T58" fmla="*/ 10791 w 10791"/>
              <a:gd name="T59" fmla="*/ 14399 h 14399"/>
              <a:gd name="T60" fmla="*/ 10791 w 10791"/>
              <a:gd name="T61" fmla="*/ 12488 h 14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0791" h="14399">
                <a:moveTo>
                  <a:pt x="4650" y="12102"/>
                </a:moveTo>
                <a:lnTo>
                  <a:pt x="4650" y="12102"/>
                </a:lnTo>
                <a:cubicBezTo>
                  <a:pt x="3748" y="12102"/>
                  <a:pt x="2959" y="11483"/>
                  <a:pt x="2959" y="10440"/>
                </a:cubicBezTo>
                <a:cubicBezTo>
                  <a:pt x="2959" y="9453"/>
                  <a:pt x="3410" y="8974"/>
                  <a:pt x="4227" y="8438"/>
                </a:cubicBezTo>
                <a:lnTo>
                  <a:pt x="6469" y="11358"/>
                </a:lnTo>
                <a:cubicBezTo>
                  <a:pt x="6031" y="11708"/>
                  <a:pt x="5411" y="12102"/>
                  <a:pt x="4650" y="12102"/>
                </a:cubicBezTo>
                <a:close/>
                <a:moveTo>
                  <a:pt x="5411" y="2210"/>
                </a:moveTo>
                <a:lnTo>
                  <a:pt x="5411" y="2210"/>
                </a:lnTo>
                <a:cubicBezTo>
                  <a:pt x="6087" y="2210"/>
                  <a:pt x="6397" y="2745"/>
                  <a:pt x="6397" y="3337"/>
                </a:cubicBezTo>
                <a:cubicBezTo>
                  <a:pt x="6397" y="4179"/>
                  <a:pt x="5866" y="4630"/>
                  <a:pt x="5054" y="5107"/>
                </a:cubicBezTo>
                <a:cubicBezTo>
                  <a:pt x="4631" y="4576"/>
                  <a:pt x="4312" y="4112"/>
                  <a:pt x="4312" y="3422"/>
                </a:cubicBezTo>
                <a:cubicBezTo>
                  <a:pt x="4312" y="2689"/>
                  <a:pt x="4763" y="2210"/>
                  <a:pt x="5411" y="2210"/>
                </a:cubicBezTo>
                <a:close/>
                <a:moveTo>
                  <a:pt x="10791" y="12488"/>
                </a:moveTo>
                <a:lnTo>
                  <a:pt x="10791" y="12488"/>
                </a:lnTo>
                <a:lnTo>
                  <a:pt x="10175" y="11693"/>
                </a:lnTo>
                <a:lnTo>
                  <a:pt x="10791" y="11186"/>
                </a:lnTo>
                <a:lnTo>
                  <a:pt x="10791" y="7825"/>
                </a:lnTo>
                <a:lnTo>
                  <a:pt x="8578" y="9634"/>
                </a:lnTo>
                <a:lnTo>
                  <a:pt x="6512" y="6972"/>
                </a:lnTo>
                <a:cubicBezTo>
                  <a:pt x="7836" y="6126"/>
                  <a:pt x="9047" y="5168"/>
                  <a:pt x="9047" y="3224"/>
                </a:cubicBezTo>
                <a:cubicBezTo>
                  <a:pt x="9047" y="1774"/>
                  <a:pt x="8312" y="568"/>
                  <a:pt x="7101" y="0"/>
                </a:cubicBezTo>
                <a:lnTo>
                  <a:pt x="3726" y="0"/>
                </a:lnTo>
                <a:cubicBezTo>
                  <a:pt x="2450" y="568"/>
                  <a:pt x="1578" y="1787"/>
                  <a:pt x="1578" y="3393"/>
                </a:cubicBezTo>
                <a:cubicBezTo>
                  <a:pt x="1578" y="4785"/>
                  <a:pt x="2150" y="5678"/>
                  <a:pt x="2742" y="6461"/>
                </a:cubicBezTo>
                <a:cubicBezTo>
                  <a:pt x="1268" y="7339"/>
                  <a:pt x="0" y="8467"/>
                  <a:pt x="0" y="10525"/>
                </a:cubicBezTo>
                <a:cubicBezTo>
                  <a:pt x="0" y="12294"/>
                  <a:pt x="937" y="13755"/>
                  <a:pt x="2597" y="14399"/>
                </a:cubicBezTo>
                <a:lnTo>
                  <a:pt x="6529" y="14399"/>
                </a:lnTo>
                <a:cubicBezTo>
                  <a:pt x="7152" y="14146"/>
                  <a:pt x="7634" y="13793"/>
                  <a:pt x="8032" y="13456"/>
                </a:cubicBezTo>
                <a:lnTo>
                  <a:pt x="8776" y="14399"/>
                </a:lnTo>
                <a:lnTo>
                  <a:pt x="10791" y="14399"/>
                </a:lnTo>
                <a:lnTo>
                  <a:pt x="10791" y="12488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350"/>
          </a:p>
        </p:txBody>
      </p:sp>
      <p:sp>
        <p:nvSpPr>
          <p:cNvPr id="7" name="Bar">
            <a:extLst>
              <a:ext uri="{FF2B5EF4-FFF2-40B4-BE49-F238E27FC236}">
                <a16:creationId xmlns:a16="http://schemas.microsoft.com/office/drawing/2014/main" id="{76C669D0-9BEB-F346-9B79-3726E8CF9897}"/>
              </a:ext>
            </a:extLst>
          </p:cNvPr>
          <p:cNvSpPr/>
          <p:nvPr userDrawn="1"/>
        </p:nvSpPr>
        <p:spPr bwMode="hidden">
          <a:xfrm>
            <a:off x="457199" y="1504950"/>
            <a:ext cx="3978275" cy="91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457200" y="1733550"/>
            <a:ext cx="3980260" cy="1695450"/>
          </a:xfrm>
        </p:spPr>
        <p:txBody>
          <a:bodyPr anchor="t" anchorCtr="0">
            <a:noAutofit/>
          </a:bodyPr>
          <a:lstStyle>
            <a:lvl1pPr algn="l">
              <a:lnSpc>
                <a:spcPct val="85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[Presentation title]</a:t>
            </a:r>
            <a:endParaRPr lang="en-GB" dirty="0"/>
          </a:p>
        </p:txBody>
      </p:sp>
      <p:sp>
        <p:nvSpPr>
          <p:cNvPr id="3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457199" y="4480560"/>
            <a:ext cx="2835275" cy="685466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[Prepared by </a:t>
            </a:r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[Month 00, 0000]</a:t>
            </a:r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301844" y="330778"/>
            <a:ext cx="1828800" cy="547951"/>
            <a:chOff x="292608" y="349250"/>
            <a:chExt cx="1828800" cy="547951"/>
          </a:xfrm>
        </p:grpSpPr>
        <p:pic>
          <p:nvPicPr>
            <p:cNvPr id="32" name="Strategy&amp;">
              <a:extLst>
                <a:ext uri="{FF2B5EF4-FFF2-40B4-BE49-F238E27FC236}">
                  <a16:creationId xmlns:a16="http://schemas.microsoft.com/office/drawing/2014/main" id="{2F6ADF0E-E19A-1A49-95D3-8EEB5D4D9A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 bwMode="gray">
            <a:xfrm>
              <a:off x="292608" y="349250"/>
              <a:ext cx="1828800" cy="488950"/>
            </a:xfrm>
            <a:prstGeom prst="rect">
              <a:avLst/>
            </a:prstGeom>
          </p:spPr>
        </p:pic>
        <p:grpSp>
          <p:nvGrpSpPr>
            <p:cNvPr id="33" name="Group 32"/>
            <p:cNvGrpSpPr/>
            <p:nvPr userDrawn="1"/>
          </p:nvGrpSpPr>
          <p:grpSpPr>
            <a:xfrm>
              <a:off x="457198" y="784183"/>
              <a:ext cx="1167021" cy="113018"/>
              <a:chOff x="3638550" y="6351588"/>
              <a:chExt cx="2967038" cy="287338"/>
            </a:xfrm>
            <a:solidFill>
              <a:schemeClr val="tx1"/>
            </a:solidFill>
          </p:grpSpPr>
          <p:sp>
            <p:nvSpPr>
              <p:cNvPr id="34" name="Freeform 33"/>
              <p:cNvSpPr>
                <a:spLocks noEditPoints="1"/>
              </p:cNvSpPr>
              <p:nvPr/>
            </p:nvSpPr>
            <p:spPr bwMode="auto">
              <a:xfrm>
                <a:off x="3638550" y="6369050"/>
                <a:ext cx="169863" cy="204788"/>
              </a:xfrm>
              <a:custGeom>
                <a:avLst/>
                <a:gdLst>
                  <a:gd name="T0" fmla="*/ 29 w 50"/>
                  <a:gd name="T1" fmla="*/ 0 h 60"/>
                  <a:gd name="T2" fmla="*/ 43 w 50"/>
                  <a:gd name="T3" fmla="*/ 3 h 60"/>
                  <a:gd name="T4" fmla="*/ 50 w 50"/>
                  <a:gd name="T5" fmla="*/ 15 h 60"/>
                  <a:gd name="T6" fmla="*/ 24 w 50"/>
                  <a:gd name="T7" fmla="*/ 37 h 60"/>
                  <a:gd name="T8" fmla="*/ 18 w 50"/>
                  <a:gd name="T9" fmla="*/ 37 h 60"/>
                  <a:gd name="T10" fmla="*/ 15 w 50"/>
                  <a:gd name="T11" fmla="*/ 54 h 60"/>
                  <a:gd name="T12" fmla="*/ 15 w 50"/>
                  <a:gd name="T13" fmla="*/ 56 h 60"/>
                  <a:gd name="T14" fmla="*/ 21 w 50"/>
                  <a:gd name="T15" fmla="*/ 56 h 60"/>
                  <a:gd name="T16" fmla="*/ 21 w 50"/>
                  <a:gd name="T17" fmla="*/ 60 h 60"/>
                  <a:gd name="T18" fmla="*/ 0 w 50"/>
                  <a:gd name="T19" fmla="*/ 60 h 60"/>
                  <a:gd name="T20" fmla="*/ 0 w 50"/>
                  <a:gd name="T21" fmla="*/ 56 h 60"/>
                  <a:gd name="T22" fmla="*/ 6 w 50"/>
                  <a:gd name="T23" fmla="*/ 56 h 60"/>
                  <a:gd name="T24" fmla="*/ 7 w 50"/>
                  <a:gd name="T25" fmla="*/ 54 h 60"/>
                  <a:gd name="T26" fmla="*/ 17 w 50"/>
                  <a:gd name="T27" fmla="*/ 6 h 60"/>
                  <a:gd name="T28" fmla="*/ 16 w 50"/>
                  <a:gd name="T29" fmla="*/ 4 h 60"/>
                  <a:gd name="T30" fmla="*/ 10 w 50"/>
                  <a:gd name="T31" fmla="*/ 4 h 60"/>
                  <a:gd name="T32" fmla="*/ 10 w 50"/>
                  <a:gd name="T33" fmla="*/ 0 h 60"/>
                  <a:gd name="T34" fmla="*/ 29 w 50"/>
                  <a:gd name="T35" fmla="*/ 0 h 60"/>
                  <a:gd name="T36" fmla="*/ 19 w 50"/>
                  <a:gd name="T37" fmla="*/ 33 h 60"/>
                  <a:gd name="T38" fmla="*/ 22 w 50"/>
                  <a:gd name="T39" fmla="*/ 33 h 60"/>
                  <a:gd name="T40" fmla="*/ 42 w 50"/>
                  <a:gd name="T41" fmla="*/ 16 h 60"/>
                  <a:gd name="T42" fmla="*/ 28 w 50"/>
                  <a:gd name="T43" fmla="*/ 4 h 60"/>
                  <a:gd name="T44" fmla="*/ 24 w 50"/>
                  <a:gd name="T45" fmla="*/ 4 h 60"/>
                  <a:gd name="T46" fmla="*/ 19 w 50"/>
                  <a:gd name="T47" fmla="*/ 3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0" h="60">
                    <a:moveTo>
                      <a:pt x="29" y="0"/>
                    </a:moveTo>
                    <a:cubicBezTo>
                      <a:pt x="36" y="0"/>
                      <a:pt x="40" y="1"/>
                      <a:pt x="43" y="3"/>
                    </a:cubicBezTo>
                    <a:cubicBezTo>
                      <a:pt x="48" y="5"/>
                      <a:pt x="50" y="9"/>
                      <a:pt x="50" y="15"/>
                    </a:cubicBezTo>
                    <a:cubicBezTo>
                      <a:pt x="50" y="28"/>
                      <a:pt x="39" y="37"/>
                      <a:pt x="24" y="37"/>
                    </a:cubicBezTo>
                    <a:cubicBezTo>
                      <a:pt x="22" y="37"/>
                      <a:pt x="22" y="37"/>
                      <a:pt x="18" y="37"/>
                    </a:cubicBezTo>
                    <a:cubicBezTo>
                      <a:pt x="15" y="54"/>
                      <a:pt x="15" y="54"/>
                      <a:pt x="15" y="54"/>
                    </a:cubicBezTo>
                    <a:cubicBezTo>
                      <a:pt x="15" y="56"/>
                      <a:pt x="15" y="56"/>
                      <a:pt x="15" y="56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60"/>
                      <a:pt x="21" y="60"/>
                      <a:pt x="21" y="60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6" y="56"/>
                      <a:pt x="6" y="56"/>
                      <a:pt x="6" y="56"/>
                    </a:cubicBezTo>
                    <a:cubicBezTo>
                      <a:pt x="7" y="54"/>
                      <a:pt x="7" y="54"/>
                      <a:pt x="7" y="54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0" y="0"/>
                      <a:pt x="10" y="0"/>
                      <a:pt x="10" y="0"/>
                    </a:cubicBezTo>
                    <a:lnTo>
                      <a:pt x="29" y="0"/>
                    </a:lnTo>
                    <a:close/>
                    <a:moveTo>
                      <a:pt x="19" y="33"/>
                    </a:moveTo>
                    <a:cubicBezTo>
                      <a:pt x="20" y="33"/>
                      <a:pt x="21" y="33"/>
                      <a:pt x="22" y="33"/>
                    </a:cubicBezTo>
                    <a:cubicBezTo>
                      <a:pt x="35" y="33"/>
                      <a:pt x="42" y="27"/>
                      <a:pt x="42" y="16"/>
                    </a:cubicBezTo>
                    <a:cubicBezTo>
                      <a:pt x="42" y="8"/>
                      <a:pt x="38" y="4"/>
                      <a:pt x="28" y="4"/>
                    </a:cubicBezTo>
                    <a:cubicBezTo>
                      <a:pt x="27" y="4"/>
                      <a:pt x="27" y="4"/>
                      <a:pt x="24" y="4"/>
                    </a:cubicBezTo>
                    <a:lnTo>
                      <a:pt x="19" y="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Freeform 34"/>
              <p:cNvSpPr>
                <a:spLocks noEditPoints="1"/>
              </p:cNvSpPr>
              <p:nvPr/>
            </p:nvSpPr>
            <p:spPr bwMode="auto">
              <a:xfrm>
                <a:off x="3808413" y="6427788"/>
                <a:ext cx="139700" cy="146050"/>
              </a:xfrm>
              <a:custGeom>
                <a:avLst/>
                <a:gdLst>
                  <a:gd name="T0" fmla="*/ 39 w 41"/>
                  <a:gd name="T1" fmla="*/ 0 h 43"/>
                  <a:gd name="T2" fmla="*/ 36 w 41"/>
                  <a:gd name="T3" fmla="*/ 13 h 43"/>
                  <a:gd name="T4" fmla="*/ 32 w 41"/>
                  <a:gd name="T5" fmla="*/ 28 h 43"/>
                  <a:gd name="T6" fmla="*/ 32 w 41"/>
                  <a:gd name="T7" fmla="*/ 35 h 43"/>
                  <a:gd name="T8" fmla="*/ 36 w 41"/>
                  <a:gd name="T9" fmla="*/ 38 h 43"/>
                  <a:gd name="T10" fmla="*/ 41 w 41"/>
                  <a:gd name="T11" fmla="*/ 38 h 43"/>
                  <a:gd name="T12" fmla="*/ 41 w 41"/>
                  <a:gd name="T13" fmla="*/ 40 h 43"/>
                  <a:gd name="T14" fmla="*/ 30 w 41"/>
                  <a:gd name="T15" fmla="*/ 43 h 43"/>
                  <a:gd name="T16" fmla="*/ 25 w 41"/>
                  <a:gd name="T17" fmla="*/ 36 h 43"/>
                  <a:gd name="T18" fmla="*/ 12 w 41"/>
                  <a:gd name="T19" fmla="*/ 43 h 43"/>
                  <a:gd name="T20" fmla="*/ 0 w 41"/>
                  <a:gd name="T21" fmla="*/ 28 h 43"/>
                  <a:gd name="T22" fmla="*/ 24 w 41"/>
                  <a:gd name="T23" fmla="*/ 0 h 43"/>
                  <a:gd name="T24" fmla="*/ 33 w 41"/>
                  <a:gd name="T25" fmla="*/ 2 h 43"/>
                  <a:gd name="T26" fmla="*/ 34 w 41"/>
                  <a:gd name="T27" fmla="*/ 0 h 43"/>
                  <a:gd name="T28" fmla="*/ 39 w 41"/>
                  <a:gd name="T29" fmla="*/ 0 h 43"/>
                  <a:gd name="T30" fmla="*/ 26 w 41"/>
                  <a:gd name="T31" fmla="*/ 4 h 43"/>
                  <a:gd name="T32" fmla="*/ 25 w 41"/>
                  <a:gd name="T33" fmla="*/ 3 h 43"/>
                  <a:gd name="T34" fmla="*/ 7 w 41"/>
                  <a:gd name="T35" fmla="*/ 27 h 43"/>
                  <a:gd name="T36" fmla="*/ 15 w 41"/>
                  <a:gd name="T37" fmla="*/ 38 h 43"/>
                  <a:gd name="T38" fmla="*/ 25 w 41"/>
                  <a:gd name="T39" fmla="*/ 32 h 43"/>
                  <a:gd name="T40" fmla="*/ 30 w 41"/>
                  <a:gd name="T41" fmla="*/ 9 h 43"/>
                  <a:gd name="T42" fmla="*/ 26 w 41"/>
                  <a:gd name="T43" fmla="*/ 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1" h="43">
                    <a:moveTo>
                      <a:pt x="39" y="0"/>
                    </a:moveTo>
                    <a:cubicBezTo>
                      <a:pt x="38" y="2"/>
                      <a:pt x="37" y="6"/>
                      <a:pt x="36" y="13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32" y="32"/>
                      <a:pt x="32" y="33"/>
                      <a:pt x="32" y="35"/>
                    </a:cubicBezTo>
                    <a:cubicBezTo>
                      <a:pt x="32" y="37"/>
                      <a:pt x="33" y="38"/>
                      <a:pt x="36" y="38"/>
                    </a:cubicBezTo>
                    <a:cubicBezTo>
                      <a:pt x="37" y="38"/>
                      <a:pt x="38" y="38"/>
                      <a:pt x="41" y="38"/>
                    </a:cubicBezTo>
                    <a:cubicBezTo>
                      <a:pt x="41" y="40"/>
                      <a:pt x="41" y="40"/>
                      <a:pt x="41" y="40"/>
                    </a:cubicBezTo>
                    <a:cubicBezTo>
                      <a:pt x="35" y="43"/>
                      <a:pt x="33" y="43"/>
                      <a:pt x="30" y="43"/>
                    </a:cubicBezTo>
                    <a:cubicBezTo>
                      <a:pt x="27" y="43"/>
                      <a:pt x="25" y="41"/>
                      <a:pt x="25" y="36"/>
                    </a:cubicBezTo>
                    <a:cubicBezTo>
                      <a:pt x="20" y="41"/>
                      <a:pt x="16" y="43"/>
                      <a:pt x="12" y="43"/>
                    </a:cubicBezTo>
                    <a:cubicBezTo>
                      <a:pt x="4" y="43"/>
                      <a:pt x="0" y="37"/>
                      <a:pt x="0" y="28"/>
                    </a:cubicBezTo>
                    <a:cubicBezTo>
                      <a:pt x="0" y="12"/>
                      <a:pt x="11" y="0"/>
                      <a:pt x="24" y="0"/>
                    </a:cubicBezTo>
                    <a:cubicBezTo>
                      <a:pt x="27" y="0"/>
                      <a:pt x="30" y="1"/>
                      <a:pt x="33" y="2"/>
                    </a:cubicBezTo>
                    <a:cubicBezTo>
                      <a:pt x="34" y="0"/>
                      <a:pt x="34" y="0"/>
                      <a:pt x="34" y="0"/>
                    </a:cubicBezTo>
                    <a:lnTo>
                      <a:pt x="39" y="0"/>
                    </a:lnTo>
                    <a:close/>
                    <a:moveTo>
                      <a:pt x="26" y="4"/>
                    </a:moveTo>
                    <a:cubicBezTo>
                      <a:pt x="26" y="3"/>
                      <a:pt x="25" y="3"/>
                      <a:pt x="25" y="3"/>
                    </a:cubicBezTo>
                    <a:cubicBezTo>
                      <a:pt x="15" y="3"/>
                      <a:pt x="7" y="14"/>
                      <a:pt x="7" y="27"/>
                    </a:cubicBezTo>
                    <a:cubicBezTo>
                      <a:pt x="7" y="34"/>
                      <a:pt x="10" y="38"/>
                      <a:pt x="15" y="38"/>
                    </a:cubicBezTo>
                    <a:cubicBezTo>
                      <a:pt x="18" y="38"/>
                      <a:pt x="21" y="37"/>
                      <a:pt x="25" y="32"/>
                    </a:cubicBezTo>
                    <a:cubicBezTo>
                      <a:pt x="30" y="9"/>
                      <a:pt x="30" y="9"/>
                      <a:pt x="30" y="9"/>
                    </a:cubicBezTo>
                    <a:lnTo>
                      <a:pt x="26" y="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Freeform 35"/>
              <p:cNvSpPr>
                <a:spLocks/>
              </p:cNvSpPr>
              <p:nvPr/>
            </p:nvSpPr>
            <p:spPr bwMode="auto">
              <a:xfrm>
                <a:off x="3968750" y="6427788"/>
                <a:ext cx="111125" cy="146050"/>
              </a:xfrm>
              <a:custGeom>
                <a:avLst/>
                <a:gdLst>
                  <a:gd name="T0" fmla="*/ 15 w 33"/>
                  <a:gd name="T1" fmla="*/ 0 h 43"/>
                  <a:gd name="T2" fmla="*/ 12 w 33"/>
                  <a:gd name="T3" fmla="*/ 12 h 43"/>
                  <a:gd name="T4" fmla="*/ 28 w 33"/>
                  <a:gd name="T5" fmla="*/ 0 h 43"/>
                  <a:gd name="T6" fmla="*/ 33 w 33"/>
                  <a:gd name="T7" fmla="*/ 5 h 43"/>
                  <a:gd name="T8" fmla="*/ 27 w 33"/>
                  <a:gd name="T9" fmla="*/ 10 h 43"/>
                  <a:gd name="T10" fmla="*/ 26 w 33"/>
                  <a:gd name="T11" fmla="*/ 10 h 43"/>
                  <a:gd name="T12" fmla="*/ 24 w 33"/>
                  <a:gd name="T13" fmla="*/ 6 h 43"/>
                  <a:gd name="T14" fmla="*/ 11 w 33"/>
                  <a:gd name="T15" fmla="*/ 22 h 43"/>
                  <a:gd name="T16" fmla="*/ 7 w 33"/>
                  <a:gd name="T17" fmla="*/ 43 h 43"/>
                  <a:gd name="T18" fmla="*/ 0 w 33"/>
                  <a:gd name="T19" fmla="*/ 43 h 43"/>
                  <a:gd name="T20" fmla="*/ 7 w 33"/>
                  <a:gd name="T21" fmla="*/ 7 h 43"/>
                  <a:gd name="T22" fmla="*/ 0 w 33"/>
                  <a:gd name="T23" fmla="*/ 5 h 43"/>
                  <a:gd name="T24" fmla="*/ 0 w 33"/>
                  <a:gd name="T25" fmla="*/ 3 h 43"/>
                  <a:gd name="T26" fmla="*/ 13 w 33"/>
                  <a:gd name="T27" fmla="*/ 0 h 43"/>
                  <a:gd name="T28" fmla="*/ 15 w 33"/>
                  <a:gd name="T2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" h="43">
                    <a:moveTo>
                      <a:pt x="15" y="0"/>
                    </a:moveTo>
                    <a:cubicBezTo>
                      <a:pt x="12" y="12"/>
                      <a:pt x="12" y="12"/>
                      <a:pt x="12" y="12"/>
                    </a:cubicBezTo>
                    <a:cubicBezTo>
                      <a:pt x="18" y="4"/>
                      <a:pt x="23" y="0"/>
                      <a:pt x="28" y="0"/>
                    </a:cubicBezTo>
                    <a:cubicBezTo>
                      <a:pt x="31" y="0"/>
                      <a:pt x="33" y="2"/>
                      <a:pt x="33" y="5"/>
                    </a:cubicBezTo>
                    <a:cubicBezTo>
                      <a:pt x="33" y="8"/>
                      <a:pt x="30" y="10"/>
                      <a:pt x="27" y="10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16" y="9"/>
                      <a:pt x="13" y="13"/>
                      <a:pt x="11" y="22"/>
                    </a:cubicBezTo>
                    <a:cubicBezTo>
                      <a:pt x="7" y="43"/>
                      <a:pt x="7" y="43"/>
                      <a:pt x="7" y="43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3" y="0"/>
                      <a:pt x="13" y="0"/>
                      <a:pt x="13" y="0"/>
                    </a:cubicBez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Freeform 8"/>
              <p:cNvSpPr>
                <a:spLocks/>
              </p:cNvSpPr>
              <p:nvPr/>
            </p:nvSpPr>
            <p:spPr bwMode="auto">
              <a:xfrm>
                <a:off x="4094163" y="6399213"/>
                <a:ext cx="87313" cy="174625"/>
              </a:xfrm>
              <a:custGeom>
                <a:avLst/>
                <a:gdLst>
                  <a:gd name="T0" fmla="*/ 15 w 26"/>
                  <a:gd name="T1" fmla="*/ 0 h 51"/>
                  <a:gd name="T2" fmla="*/ 13 w 26"/>
                  <a:gd name="T3" fmla="*/ 10 h 51"/>
                  <a:gd name="T4" fmla="*/ 26 w 26"/>
                  <a:gd name="T5" fmla="*/ 10 h 51"/>
                  <a:gd name="T6" fmla="*/ 26 w 26"/>
                  <a:gd name="T7" fmla="*/ 13 h 51"/>
                  <a:gd name="T8" fmla="*/ 13 w 26"/>
                  <a:gd name="T9" fmla="*/ 13 h 51"/>
                  <a:gd name="T10" fmla="*/ 8 w 26"/>
                  <a:gd name="T11" fmla="*/ 37 h 51"/>
                  <a:gd name="T12" fmla="*/ 8 w 26"/>
                  <a:gd name="T13" fmla="*/ 41 h 51"/>
                  <a:gd name="T14" fmla="*/ 13 w 26"/>
                  <a:gd name="T15" fmla="*/ 46 h 51"/>
                  <a:gd name="T16" fmla="*/ 21 w 26"/>
                  <a:gd name="T17" fmla="*/ 44 h 51"/>
                  <a:gd name="T18" fmla="*/ 21 w 26"/>
                  <a:gd name="T19" fmla="*/ 47 h 51"/>
                  <a:gd name="T20" fmla="*/ 7 w 26"/>
                  <a:gd name="T21" fmla="*/ 51 h 51"/>
                  <a:gd name="T22" fmla="*/ 0 w 26"/>
                  <a:gd name="T23" fmla="*/ 43 h 51"/>
                  <a:gd name="T24" fmla="*/ 1 w 26"/>
                  <a:gd name="T25" fmla="*/ 37 h 51"/>
                  <a:gd name="T26" fmla="*/ 6 w 26"/>
                  <a:gd name="T27" fmla="*/ 13 h 51"/>
                  <a:gd name="T28" fmla="*/ 0 w 26"/>
                  <a:gd name="T29" fmla="*/ 14 h 51"/>
                  <a:gd name="T30" fmla="*/ 0 w 26"/>
                  <a:gd name="T31" fmla="*/ 11 h 51"/>
                  <a:gd name="T32" fmla="*/ 7 w 26"/>
                  <a:gd name="T33" fmla="*/ 8 h 51"/>
                  <a:gd name="T34" fmla="*/ 11 w 26"/>
                  <a:gd name="T35" fmla="*/ 0 h 51"/>
                  <a:gd name="T36" fmla="*/ 15 w 26"/>
                  <a:gd name="T3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6" h="51">
                    <a:moveTo>
                      <a:pt x="15" y="0"/>
                    </a:moveTo>
                    <a:cubicBezTo>
                      <a:pt x="13" y="10"/>
                      <a:pt x="13" y="10"/>
                      <a:pt x="13" y="10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8" y="37"/>
                      <a:pt x="8" y="37"/>
                      <a:pt x="8" y="37"/>
                    </a:cubicBezTo>
                    <a:cubicBezTo>
                      <a:pt x="8" y="39"/>
                      <a:pt x="8" y="40"/>
                      <a:pt x="8" y="41"/>
                    </a:cubicBezTo>
                    <a:cubicBezTo>
                      <a:pt x="8" y="44"/>
                      <a:pt x="9" y="46"/>
                      <a:pt x="13" y="46"/>
                    </a:cubicBezTo>
                    <a:cubicBezTo>
                      <a:pt x="15" y="46"/>
                      <a:pt x="18" y="46"/>
                      <a:pt x="21" y="44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15" y="50"/>
                      <a:pt x="11" y="51"/>
                      <a:pt x="7" y="51"/>
                    </a:cubicBezTo>
                    <a:cubicBezTo>
                      <a:pt x="3" y="51"/>
                      <a:pt x="0" y="48"/>
                      <a:pt x="0" y="43"/>
                    </a:cubicBezTo>
                    <a:cubicBezTo>
                      <a:pt x="0" y="41"/>
                      <a:pt x="0" y="40"/>
                      <a:pt x="1" y="37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11" y="0"/>
                      <a:pt x="11" y="0"/>
                      <a:pt x="11" y="0"/>
                    </a:cubicBez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Freeform 9"/>
              <p:cNvSpPr>
                <a:spLocks noEditPoints="1"/>
              </p:cNvSpPr>
              <p:nvPr/>
            </p:nvSpPr>
            <p:spPr bwMode="auto">
              <a:xfrm>
                <a:off x="4246563" y="6427788"/>
                <a:ext cx="128588" cy="146050"/>
              </a:xfrm>
              <a:custGeom>
                <a:avLst/>
                <a:gdLst>
                  <a:gd name="T0" fmla="*/ 38 w 38"/>
                  <a:gd name="T1" fmla="*/ 17 h 43"/>
                  <a:gd name="T2" fmla="*/ 15 w 38"/>
                  <a:gd name="T3" fmla="*/ 43 h 43"/>
                  <a:gd name="T4" fmla="*/ 0 w 38"/>
                  <a:gd name="T5" fmla="*/ 27 h 43"/>
                  <a:gd name="T6" fmla="*/ 23 w 38"/>
                  <a:gd name="T7" fmla="*/ 0 h 43"/>
                  <a:gd name="T8" fmla="*/ 38 w 38"/>
                  <a:gd name="T9" fmla="*/ 17 h 43"/>
                  <a:gd name="T10" fmla="*/ 8 w 38"/>
                  <a:gd name="T11" fmla="*/ 26 h 43"/>
                  <a:gd name="T12" fmla="*/ 16 w 38"/>
                  <a:gd name="T13" fmla="*/ 40 h 43"/>
                  <a:gd name="T14" fmla="*/ 30 w 38"/>
                  <a:gd name="T15" fmla="*/ 17 h 43"/>
                  <a:gd name="T16" fmla="*/ 21 w 38"/>
                  <a:gd name="T17" fmla="*/ 4 h 43"/>
                  <a:gd name="T18" fmla="*/ 8 w 38"/>
                  <a:gd name="T19" fmla="*/ 26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" h="43">
                    <a:moveTo>
                      <a:pt x="38" y="17"/>
                    </a:moveTo>
                    <a:cubicBezTo>
                      <a:pt x="38" y="31"/>
                      <a:pt x="28" y="43"/>
                      <a:pt x="15" y="43"/>
                    </a:cubicBezTo>
                    <a:cubicBezTo>
                      <a:pt x="6" y="43"/>
                      <a:pt x="0" y="37"/>
                      <a:pt x="0" y="27"/>
                    </a:cubicBezTo>
                    <a:cubicBezTo>
                      <a:pt x="0" y="12"/>
                      <a:pt x="10" y="0"/>
                      <a:pt x="23" y="0"/>
                    </a:cubicBezTo>
                    <a:cubicBezTo>
                      <a:pt x="32" y="0"/>
                      <a:pt x="38" y="7"/>
                      <a:pt x="38" y="17"/>
                    </a:cubicBezTo>
                    <a:close/>
                    <a:moveTo>
                      <a:pt x="8" y="26"/>
                    </a:moveTo>
                    <a:cubicBezTo>
                      <a:pt x="8" y="35"/>
                      <a:pt x="11" y="40"/>
                      <a:pt x="16" y="40"/>
                    </a:cubicBezTo>
                    <a:cubicBezTo>
                      <a:pt x="24" y="40"/>
                      <a:pt x="30" y="30"/>
                      <a:pt x="30" y="17"/>
                    </a:cubicBezTo>
                    <a:cubicBezTo>
                      <a:pt x="30" y="8"/>
                      <a:pt x="27" y="4"/>
                      <a:pt x="21" y="4"/>
                    </a:cubicBezTo>
                    <a:cubicBezTo>
                      <a:pt x="14" y="4"/>
                      <a:pt x="8" y="14"/>
                      <a:pt x="8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Freeform 10"/>
              <p:cNvSpPr>
                <a:spLocks/>
              </p:cNvSpPr>
              <p:nvPr/>
            </p:nvSpPr>
            <p:spPr bwMode="auto">
              <a:xfrm>
                <a:off x="4344988" y="6351588"/>
                <a:ext cx="166688" cy="287338"/>
              </a:xfrm>
              <a:custGeom>
                <a:avLst/>
                <a:gdLst>
                  <a:gd name="T0" fmla="*/ 37 w 49"/>
                  <a:gd name="T1" fmla="*/ 4 h 84"/>
                  <a:gd name="T2" fmla="*/ 29 w 49"/>
                  <a:gd name="T3" fmla="*/ 24 h 84"/>
                  <a:gd name="T4" fmla="*/ 42 w 49"/>
                  <a:gd name="T5" fmla="*/ 24 h 84"/>
                  <a:gd name="T6" fmla="*/ 42 w 49"/>
                  <a:gd name="T7" fmla="*/ 28 h 84"/>
                  <a:gd name="T8" fmla="*/ 29 w 49"/>
                  <a:gd name="T9" fmla="*/ 28 h 84"/>
                  <a:gd name="T10" fmla="*/ 25 w 49"/>
                  <a:gd name="T11" fmla="*/ 53 h 84"/>
                  <a:gd name="T12" fmla="*/ 19 w 49"/>
                  <a:gd name="T13" fmla="*/ 73 h 84"/>
                  <a:gd name="T14" fmla="*/ 5 w 49"/>
                  <a:gd name="T15" fmla="*/ 84 h 84"/>
                  <a:gd name="T16" fmla="*/ 0 w 49"/>
                  <a:gd name="T17" fmla="*/ 79 h 84"/>
                  <a:gd name="T18" fmla="*/ 2 w 49"/>
                  <a:gd name="T19" fmla="*/ 75 h 84"/>
                  <a:gd name="T20" fmla="*/ 11 w 49"/>
                  <a:gd name="T21" fmla="*/ 78 h 84"/>
                  <a:gd name="T22" fmla="*/ 18 w 49"/>
                  <a:gd name="T23" fmla="*/ 54 h 84"/>
                  <a:gd name="T24" fmla="*/ 22 w 49"/>
                  <a:gd name="T25" fmla="*/ 28 h 84"/>
                  <a:gd name="T26" fmla="*/ 16 w 49"/>
                  <a:gd name="T27" fmla="*/ 29 h 84"/>
                  <a:gd name="T28" fmla="*/ 16 w 49"/>
                  <a:gd name="T29" fmla="*/ 26 h 84"/>
                  <a:gd name="T30" fmla="*/ 23 w 49"/>
                  <a:gd name="T31" fmla="*/ 23 h 84"/>
                  <a:gd name="T32" fmla="*/ 41 w 49"/>
                  <a:gd name="T33" fmla="*/ 0 h 84"/>
                  <a:gd name="T34" fmla="*/ 49 w 49"/>
                  <a:gd name="T35" fmla="*/ 5 h 84"/>
                  <a:gd name="T36" fmla="*/ 44 w 49"/>
                  <a:gd name="T37" fmla="*/ 10 h 84"/>
                  <a:gd name="T38" fmla="*/ 37 w 49"/>
                  <a:gd name="T39" fmla="*/ 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9" h="84">
                    <a:moveTo>
                      <a:pt x="37" y="4"/>
                    </a:moveTo>
                    <a:cubicBezTo>
                      <a:pt x="34" y="6"/>
                      <a:pt x="31" y="13"/>
                      <a:pt x="29" y="24"/>
                    </a:cubicBezTo>
                    <a:cubicBezTo>
                      <a:pt x="42" y="24"/>
                      <a:pt x="42" y="24"/>
                      <a:pt x="42" y="24"/>
                    </a:cubicBezTo>
                    <a:cubicBezTo>
                      <a:pt x="42" y="28"/>
                      <a:pt x="42" y="28"/>
                      <a:pt x="42" y="28"/>
                    </a:cubicBezTo>
                    <a:cubicBezTo>
                      <a:pt x="29" y="28"/>
                      <a:pt x="29" y="28"/>
                      <a:pt x="29" y="28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4" y="63"/>
                      <a:pt x="22" y="68"/>
                      <a:pt x="19" y="73"/>
                    </a:cubicBezTo>
                    <a:cubicBezTo>
                      <a:pt x="14" y="80"/>
                      <a:pt x="9" y="84"/>
                      <a:pt x="5" y="84"/>
                    </a:cubicBezTo>
                    <a:cubicBezTo>
                      <a:pt x="2" y="84"/>
                      <a:pt x="0" y="82"/>
                      <a:pt x="0" y="79"/>
                    </a:cubicBezTo>
                    <a:cubicBezTo>
                      <a:pt x="0" y="77"/>
                      <a:pt x="0" y="76"/>
                      <a:pt x="2" y="75"/>
                    </a:cubicBezTo>
                    <a:cubicBezTo>
                      <a:pt x="11" y="78"/>
                      <a:pt x="11" y="78"/>
                      <a:pt x="11" y="78"/>
                    </a:cubicBezTo>
                    <a:cubicBezTo>
                      <a:pt x="15" y="74"/>
                      <a:pt x="16" y="69"/>
                      <a:pt x="18" y="54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16" y="29"/>
                      <a:pt x="16" y="29"/>
                      <a:pt x="16" y="29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6" y="9"/>
                      <a:pt x="33" y="0"/>
                      <a:pt x="41" y="0"/>
                    </a:cubicBezTo>
                    <a:cubicBezTo>
                      <a:pt x="45" y="0"/>
                      <a:pt x="49" y="2"/>
                      <a:pt x="49" y="5"/>
                    </a:cubicBezTo>
                    <a:cubicBezTo>
                      <a:pt x="49" y="8"/>
                      <a:pt x="47" y="9"/>
                      <a:pt x="44" y="10"/>
                    </a:cubicBezTo>
                    <a:lnTo>
                      <a:pt x="37" y="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Freeform 11"/>
              <p:cNvSpPr>
                <a:spLocks/>
              </p:cNvSpPr>
              <p:nvPr/>
            </p:nvSpPr>
            <p:spPr bwMode="auto">
              <a:xfrm>
                <a:off x="4551363" y="6399213"/>
                <a:ext cx="85725" cy="174625"/>
              </a:xfrm>
              <a:custGeom>
                <a:avLst/>
                <a:gdLst>
                  <a:gd name="T0" fmla="*/ 14 w 25"/>
                  <a:gd name="T1" fmla="*/ 0 h 51"/>
                  <a:gd name="T2" fmla="*/ 13 w 25"/>
                  <a:gd name="T3" fmla="*/ 10 h 51"/>
                  <a:gd name="T4" fmla="*/ 25 w 25"/>
                  <a:gd name="T5" fmla="*/ 10 h 51"/>
                  <a:gd name="T6" fmla="*/ 25 w 25"/>
                  <a:gd name="T7" fmla="*/ 13 h 51"/>
                  <a:gd name="T8" fmla="*/ 12 w 25"/>
                  <a:gd name="T9" fmla="*/ 13 h 51"/>
                  <a:gd name="T10" fmla="*/ 7 w 25"/>
                  <a:gd name="T11" fmla="*/ 37 h 51"/>
                  <a:gd name="T12" fmla="*/ 7 w 25"/>
                  <a:gd name="T13" fmla="*/ 41 h 51"/>
                  <a:gd name="T14" fmla="*/ 12 w 25"/>
                  <a:gd name="T15" fmla="*/ 46 h 51"/>
                  <a:gd name="T16" fmla="*/ 20 w 25"/>
                  <a:gd name="T17" fmla="*/ 44 h 51"/>
                  <a:gd name="T18" fmla="*/ 20 w 25"/>
                  <a:gd name="T19" fmla="*/ 47 h 51"/>
                  <a:gd name="T20" fmla="*/ 7 w 25"/>
                  <a:gd name="T21" fmla="*/ 51 h 51"/>
                  <a:gd name="T22" fmla="*/ 0 w 25"/>
                  <a:gd name="T23" fmla="*/ 43 h 51"/>
                  <a:gd name="T24" fmla="*/ 0 w 25"/>
                  <a:gd name="T25" fmla="*/ 37 h 51"/>
                  <a:gd name="T26" fmla="*/ 5 w 25"/>
                  <a:gd name="T27" fmla="*/ 13 h 51"/>
                  <a:gd name="T28" fmla="*/ 0 w 25"/>
                  <a:gd name="T29" fmla="*/ 14 h 51"/>
                  <a:gd name="T30" fmla="*/ 0 w 25"/>
                  <a:gd name="T31" fmla="*/ 11 h 51"/>
                  <a:gd name="T32" fmla="*/ 6 w 25"/>
                  <a:gd name="T33" fmla="*/ 8 h 51"/>
                  <a:gd name="T34" fmla="*/ 10 w 25"/>
                  <a:gd name="T35" fmla="*/ 0 h 51"/>
                  <a:gd name="T36" fmla="*/ 14 w 25"/>
                  <a:gd name="T3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" h="51">
                    <a:moveTo>
                      <a:pt x="14" y="0"/>
                    </a:moveTo>
                    <a:cubicBezTo>
                      <a:pt x="13" y="10"/>
                      <a:pt x="13" y="10"/>
                      <a:pt x="13" y="10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5" y="13"/>
                      <a:pt x="25" y="13"/>
                      <a:pt x="25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7" y="37"/>
                      <a:pt x="7" y="37"/>
                      <a:pt x="7" y="37"/>
                    </a:cubicBezTo>
                    <a:cubicBezTo>
                      <a:pt x="7" y="39"/>
                      <a:pt x="7" y="40"/>
                      <a:pt x="7" y="41"/>
                    </a:cubicBezTo>
                    <a:cubicBezTo>
                      <a:pt x="7" y="44"/>
                      <a:pt x="9" y="46"/>
                      <a:pt x="12" y="46"/>
                    </a:cubicBezTo>
                    <a:cubicBezTo>
                      <a:pt x="14" y="46"/>
                      <a:pt x="17" y="46"/>
                      <a:pt x="20" y="44"/>
                    </a:cubicBezTo>
                    <a:cubicBezTo>
                      <a:pt x="20" y="47"/>
                      <a:pt x="20" y="47"/>
                      <a:pt x="20" y="47"/>
                    </a:cubicBezTo>
                    <a:cubicBezTo>
                      <a:pt x="14" y="50"/>
                      <a:pt x="10" y="51"/>
                      <a:pt x="7" y="51"/>
                    </a:cubicBezTo>
                    <a:cubicBezTo>
                      <a:pt x="2" y="51"/>
                      <a:pt x="0" y="48"/>
                      <a:pt x="0" y="43"/>
                    </a:cubicBezTo>
                    <a:cubicBezTo>
                      <a:pt x="0" y="41"/>
                      <a:pt x="0" y="40"/>
                      <a:pt x="0" y="37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10" y="0"/>
                      <a:pt x="10" y="0"/>
                      <a:pt x="10" y="0"/>
                    </a:cubicBezTo>
                    <a:lnTo>
                      <a:pt x="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Freeform 12"/>
              <p:cNvSpPr>
                <a:spLocks/>
              </p:cNvSpPr>
              <p:nvPr/>
            </p:nvSpPr>
            <p:spPr bwMode="auto">
              <a:xfrm>
                <a:off x="4640263" y="6351588"/>
                <a:ext cx="146050" cy="222250"/>
              </a:xfrm>
              <a:custGeom>
                <a:avLst/>
                <a:gdLst>
                  <a:gd name="T0" fmla="*/ 21 w 43"/>
                  <a:gd name="T1" fmla="*/ 0 h 65"/>
                  <a:gd name="T2" fmla="*/ 17 w 43"/>
                  <a:gd name="T3" fmla="*/ 15 h 65"/>
                  <a:gd name="T4" fmla="*/ 14 w 43"/>
                  <a:gd name="T5" fmla="*/ 30 h 65"/>
                  <a:gd name="T6" fmla="*/ 31 w 43"/>
                  <a:gd name="T7" fmla="*/ 22 h 65"/>
                  <a:gd name="T8" fmla="*/ 39 w 43"/>
                  <a:gd name="T9" fmla="*/ 29 h 65"/>
                  <a:gd name="T10" fmla="*/ 37 w 43"/>
                  <a:gd name="T11" fmla="*/ 37 h 65"/>
                  <a:gd name="T12" fmla="*/ 34 w 43"/>
                  <a:gd name="T13" fmla="*/ 51 h 65"/>
                  <a:gd name="T14" fmla="*/ 33 w 43"/>
                  <a:gd name="T15" fmla="*/ 56 h 65"/>
                  <a:gd name="T16" fmla="*/ 38 w 43"/>
                  <a:gd name="T17" fmla="*/ 61 h 65"/>
                  <a:gd name="T18" fmla="*/ 43 w 43"/>
                  <a:gd name="T19" fmla="*/ 60 h 65"/>
                  <a:gd name="T20" fmla="*/ 43 w 43"/>
                  <a:gd name="T21" fmla="*/ 62 h 65"/>
                  <a:gd name="T22" fmla="*/ 32 w 43"/>
                  <a:gd name="T23" fmla="*/ 65 h 65"/>
                  <a:gd name="T24" fmla="*/ 26 w 43"/>
                  <a:gd name="T25" fmla="*/ 60 h 65"/>
                  <a:gd name="T26" fmla="*/ 26 w 43"/>
                  <a:gd name="T27" fmla="*/ 55 h 65"/>
                  <a:gd name="T28" fmla="*/ 30 w 43"/>
                  <a:gd name="T29" fmla="*/ 39 h 65"/>
                  <a:gd name="T30" fmla="*/ 31 w 43"/>
                  <a:gd name="T31" fmla="*/ 33 h 65"/>
                  <a:gd name="T32" fmla="*/ 27 w 43"/>
                  <a:gd name="T33" fmla="*/ 27 h 65"/>
                  <a:gd name="T34" fmla="*/ 13 w 43"/>
                  <a:gd name="T35" fmla="*/ 35 h 65"/>
                  <a:gd name="T36" fmla="*/ 8 w 43"/>
                  <a:gd name="T37" fmla="*/ 65 h 65"/>
                  <a:gd name="T38" fmla="*/ 0 w 43"/>
                  <a:gd name="T39" fmla="*/ 65 h 65"/>
                  <a:gd name="T40" fmla="*/ 12 w 43"/>
                  <a:gd name="T41" fmla="*/ 6 h 65"/>
                  <a:gd name="T42" fmla="*/ 4 w 43"/>
                  <a:gd name="T43" fmla="*/ 5 h 65"/>
                  <a:gd name="T44" fmla="*/ 4 w 43"/>
                  <a:gd name="T45" fmla="*/ 2 h 65"/>
                  <a:gd name="T46" fmla="*/ 18 w 43"/>
                  <a:gd name="T47" fmla="*/ 0 h 65"/>
                  <a:gd name="T48" fmla="*/ 21 w 43"/>
                  <a:gd name="T4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3" h="65">
                    <a:moveTo>
                      <a:pt x="21" y="0"/>
                    </a:moveTo>
                    <a:cubicBezTo>
                      <a:pt x="19" y="6"/>
                      <a:pt x="18" y="10"/>
                      <a:pt x="17" y="15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22" y="24"/>
                      <a:pt x="27" y="22"/>
                      <a:pt x="31" y="22"/>
                    </a:cubicBezTo>
                    <a:cubicBezTo>
                      <a:pt x="36" y="22"/>
                      <a:pt x="39" y="25"/>
                      <a:pt x="39" y="29"/>
                    </a:cubicBezTo>
                    <a:cubicBezTo>
                      <a:pt x="39" y="31"/>
                      <a:pt x="38" y="33"/>
                      <a:pt x="37" y="37"/>
                    </a:cubicBezTo>
                    <a:cubicBezTo>
                      <a:pt x="34" y="51"/>
                      <a:pt x="34" y="51"/>
                      <a:pt x="34" y="51"/>
                    </a:cubicBezTo>
                    <a:cubicBezTo>
                      <a:pt x="34" y="53"/>
                      <a:pt x="33" y="55"/>
                      <a:pt x="33" y="56"/>
                    </a:cubicBezTo>
                    <a:cubicBezTo>
                      <a:pt x="33" y="59"/>
                      <a:pt x="35" y="61"/>
                      <a:pt x="38" y="61"/>
                    </a:cubicBezTo>
                    <a:cubicBezTo>
                      <a:pt x="39" y="61"/>
                      <a:pt x="41" y="60"/>
                      <a:pt x="43" y="60"/>
                    </a:cubicBezTo>
                    <a:cubicBezTo>
                      <a:pt x="43" y="62"/>
                      <a:pt x="43" y="62"/>
                      <a:pt x="43" y="62"/>
                    </a:cubicBezTo>
                    <a:cubicBezTo>
                      <a:pt x="38" y="64"/>
                      <a:pt x="35" y="65"/>
                      <a:pt x="32" y="65"/>
                    </a:cubicBezTo>
                    <a:cubicBezTo>
                      <a:pt x="28" y="65"/>
                      <a:pt x="26" y="63"/>
                      <a:pt x="26" y="60"/>
                    </a:cubicBezTo>
                    <a:cubicBezTo>
                      <a:pt x="26" y="58"/>
                      <a:pt x="26" y="57"/>
                      <a:pt x="26" y="55"/>
                    </a:cubicBezTo>
                    <a:cubicBezTo>
                      <a:pt x="30" y="39"/>
                      <a:pt x="30" y="39"/>
                      <a:pt x="30" y="39"/>
                    </a:cubicBezTo>
                    <a:cubicBezTo>
                      <a:pt x="31" y="36"/>
                      <a:pt x="31" y="34"/>
                      <a:pt x="31" y="33"/>
                    </a:cubicBezTo>
                    <a:cubicBezTo>
                      <a:pt x="31" y="29"/>
                      <a:pt x="29" y="27"/>
                      <a:pt x="27" y="27"/>
                    </a:cubicBezTo>
                    <a:cubicBezTo>
                      <a:pt x="23" y="27"/>
                      <a:pt x="19" y="30"/>
                      <a:pt x="13" y="35"/>
                    </a:cubicBezTo>
                    <a:cubicBezTo>
                      <a:pt x="8" y="65"/>
                      <a:pt x="8" y="65"/>
                      <a:pt x="8" y="65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18" y="0"/>
                      <a:pt x="18" y="0"/>
                      <a:pt x="18" y="0"/>
                    </a:cubicBezTo>
                    <a:lnTo>
                      <a:pt x="2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Freeform 13"/>
              <p:cNvSpPr>
                <a:spLocks noEditPoints="1"/>
              </p:cNvSpPr>
              <p:nvPr/>
            </p:nvSpPr>
            <p:spPr bwMode="auto">
              <a:xfrm>
                <a:off x="4803775" y="6427788"/>
                <a:ext cx="104775" cy="146050"/>
              </a:xfrm>
              <a:custGeom>
                <a:avLst/>
                <a:gdLst>
                  <a:gd name="T0" fmla="*/ 30 w 31"/>
                  <a:gd name="T1" fmla="*/ 35 h 43"/>
                  <a:gd name="T2" fmla="*/ 13 w 31"/>
                  <a:gd name="T3" fmla="*/ 43 h 43"/>
                  <a:gd name="T4" fmla="*/ 0 w 31"/>
                  <a:gd name="T5" fmla="*/ 27 h 43"/>
                  <a:gd name="T6" fmla="*/ 11 w 31"/>
                  <a:gd name="T7" fmla="*/ 5 h 43"/>
                  <a:gd name="T8" fmla="*/ 22 w 31"/>
                  <a:gd name="T9" fmla="*/ 0 h 43"/>
                  <a:gd name="T10" fmla="*/ 31 w 31"/>
                  <a:gd name="T11" fmla="*/ 9 h 43"/>
                  <a:gd name="T12" fmla="*/ 7 w 31"/>
                  <a:gd name="T13" fmla="*/ 23 h 43"/>
                  <a:gd name="T14" fmla="*/ 7 w 31"/>
                  <a:gd name="T15" fmla="*/ 27 h 43"/>
                  <a:gd name="T16" fmla="*/ 16 w 31"/>
                  <a:gd name="T17" fmla="*/ 38 h 43"/>
                  <a:gd name="T18" fmla="*/ 30 w 31"/>
                  <a:gd name="T19" fmla="*/ 31 h 43"/>
                  <a:gd name="T20" fmla="*/ 30 w 31"/>
                  <a:gd name="T21" fmla="*/ 35 h 43"/>
                  <a:gd name="T22" fmla="*/ 20 w 31"/>
                  <a:gd name="T23" fmla="*/ 17 h 43"/>
                  <a:gd name="T24" fmla="*/ 25 w 31"/>
                  <a:gd name="T25" fmla="*/ 9 h 43"/>
                  <a:gd name="T26" fmla="*/ 20 w 31"/>
                  <a:gd name="T27" fmla="*/ 4 h 43"/>
                  <a:gd name="T28" fmla="*/ 8 w 31"/>
                  <a:gd name="T29" fmla="*/ 20 h 43"/>
                  <a:gd name="T30" fmla="*/ 20 w 31"/>
                  <a:gd name="T31" fmla="*/ 1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" h="43">
                    <a:moveTo>
                      <a:pt x="30" y="35"/>
                    </a:moveTo>
                    <a:cubicBezTo>
                      <a:pt x="24" y="41"/>
                      <a:pt x="19" y="43"/>
                      <a:pt x="13" y="43"/>
                    </a:cubicBezTo>
                    <a:cubicBezTo>
                      <a:pt x="5" y="43"/>
                      <a:pt x="0" y="37"/>
                      <a:pt x="0" y="27"/>
                    </a:cubicBezTo>
                    <a:cubicBezTo>
                      <a:pt x="0" y="18"/>
                      <a:pt x="4" y="10"/>
                      <a:pt x="11" y="5"/>
                    </a:cubicBezTo>
                    <a:cubicBezTo>
                      <a:pt x="14" y="2"/>
                      <a:pt x="19" y="0"/>
                      <a:pt x="22" y="0"/>
                    </a:cubicBezTo>
                    <a:cubicBezTo>
                      <a:pt x="28" y="0"/>
                      <a:pt x="31" y="4"/>
                      <a:pt x="31" y="9"/>
                    </a:cubicBezTo>
                    <a:cubicBezTo>
                      <a:pt x="31" y="17"/>
                      <a:pt x="23" y="22"/>
                      <a:pt x="7" y="23"/>
                    </a:cubicBezTo>
                    <a:cubicBezTo>
                      <a:pt x="7" y="24"/>
                      <a:pt x="7" y="26"/>
                      <a:pt x="7" y="27"/>
                    </a:cubicBezTo>
                    <a:cubicBezTo>
                      <a:pt x="7" y="34"/>
                      <a:pt x="10" y="38"/>
                      <a:pt x="16" y="38"/>
                    </a:cubicBezTo>
                    <a:cubicBezTo>
                      <a:pt x="20" y="38"/>
                      <a:pt x="25" y="36"/>
                      <a:pt x="30" y="31"/>
                    </a:cubicBezTo>
                    <a:lnTo>
                      <a:pt x="30" y="35"/>
                    </a:lnTo>
                    <a:close/>
                    <a:moveTo>
                      <a:pt x="20" y="17"/>
                    </a:moveTo>
                    <a:cubicBezTo>
                      <a:pt x="23" y="14"/>
                      <a:pt x="25" y="12"/>
                      <a:pt x="25" y="9"/>
                    </a:cubicBezTo>
                    <a:cubicBezTo>
                      <a:pt x="25" y="6"/>
                      <a:pt x="23" y="4"/>
                      <a:pt x="20" y="4"/>
                    </a:cubicBezTo>
                    <a:cubicBezTo>
                      <a:pt x="15" y="4"/>
                      <a:pt x="10" y="10"/>
                      <a:pt x="8" y="20"/>
                    </a:cubicBezTo>
                    <a:cubicBezTo>
                      <a:pt x="13" y="20"/>
                      <a:pt x="17" y="19"/>
                      <a:pt x="20" y="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Freeform 14"/>
              <p:cNvSpPr>
                <a:spLocks noEditPoints="1"/>
              </p:cNvSpPr>
              <p:nvPr/>
            </p:nvSpPr>
            <p:spPr bwMode="auto">
              <a:xfrm>
                <a:off x="4976813" y="6369050"/>
                <a:ext cx="169863" cy="204788"/>
              </a:xfrm>
              <a:custGeom>
                <a:avLst/>
                <a:gdLst>
                  <a:gd name="T0" fmla="*/ 28 w 50"/>
                  <a:gd name="T1" fmla="*/ 0 h 60"/>
                  <a:gd name="T2" fmla="*/ 43 w 50"/>
                  <a:gd name="T3" fmla="*/ 3 h 60"/>
                  <a:gd name="T4" fmla="*/ 50 w 50"/>
                  <a:gd name="T5" fmla="*/ 15 h 60"/>
                  <a:gd name="T6" fmla="*/ 23 w 50"/>
                  <a:gd name="T7" fmla="*/ 37 h 60"/>
                  <a:gd name="T8" fmla="*/ 18 w 50"/>
                  <a:gd name="T9" fmla="*/ 37 h 60"/>
                  <a:gd name="T10" fmla="*/ 14 w 50"/>
                  <a:gd name="T11" fmla="*/ 54 h 60"/>
                  <a:gd name="T12" fmla="*/ 15 w 50"/>
                  <a:gd name="T13" fmla="*/ 56 h 60"/>
                  <a:gd name="T14" fmla="*/ 21 w 50"/>
                  <a:gd name="T15" fmla="*/ 56 h 60"/>
                  <a:gd name="T16" fmla="*/ 21 w 50"/>
                  <a:gd name="T17" fmla="*/ 60 h 60"/>
                  <a:gd name="T18" fmla="*/ 0 w 50"/>
                  <a:gd name="T19" fmla="*/ 60 h 60"/>
                  <a:gd name="T20" fmla="*/ 0 w 50"/>
                  <a:gd name="T21" fmla="*/ 56 h 60"/>
                  <a:gd name="T22" fmla="*/ 5 w 50"/>
                  <a:gd name="T23" fmla="*/ 56 h 60"/>
                  <a:gd name="T24" fmla="*/ 7 w 50"/>
                  <a:gd name="T25" fmla="*/ 54 h 60"/>
                  <a:gd name="T26" fmla="*/ 16 w 50"/>
                  <a:gd name="T27" fmla="*/ 6 h 60"/>
                  <a:gd name="T28" fmla="*/ 15 w 50"/>
                  <a:gd name="T29" fmla="*/ 4 h 60"/>
                  <a:gd name="T30" fmla="*/ 10 w 50"/>
                  <a:gd name="T31" fmla="*/ 4 h 60"/>
                  <a:gd name="T32" fmla="*/ 10 w 50"/>
                  <a:gd name="T33" fmla="*/ 0 h 60"/>
                  <a:gd name="T34" fmla="*/ 28 w 50"/>
                  <a:gd name="T35" fmla="*/ 0 h 60"/>
                  <a:gd name="T36" fmla="*/ 18 w 50"/>
                  <a:gd name="T37" fmla="*/ 33 h 60"/>
                  <a:gd name="T38" fmla="*/ 22 w 50"/>
                  <a:gd name="T39" fmla="*/ 33 h 60"/>
                  <a:gd name="T40" fmla="*/ 42 w 50"/>
                  <a:gd name="T41" fmla="*/ 16 h 60"/>
                  <a:gd name="T42" fmla="*/ 28 w 50"/>
                  <a:gd name="T43" fmla="*/ 4 h 60"/>
                  <a:gd name="T44" fmla="*/ 24 w 50"/>
                  <a:gd name="T45" fmla="*/ 4 h 60"/>
                  <a:gd name="T46" fmla="*/ 18 w 50"/>
                  <a:gd name="T47" fmla="*/ 3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0" h="60">
                    <a:moveTo>
                      <a:pt x="28" y="0"/>
                    </a:moveTo>
                    <a:cubicBezTo>
                      <a:pt x="36" y="0"/>
                      <a:pt x="40" y="1"/>
                      <a:pt x="43" y="3"/>
                    </a:cubicBezTo>
                    <a:cubicBezTo>
                      <a:pt x="48" y="5"/>
                      <a:pt x="50" y="9"/>
                      <a:pt x="50" y="15"/>
                    </a:cubicBezTo>
                    <a:cubicBezTo>
                      <a:pt x="50" y="28"/>
                      <a:pt x="39" y="37"/>
                      <a:pt x="23" y="37"/>
                    </a:cubicBezTo>
                    <a:cubicBezTo>
                      <a:pt x="22" y="37"/>
                      <a:pt x="21" y="37"/>
                      <a:pt x="18" y="37"/>
                    </a:cubicBezTo>
                    <a:cubicBezTo>
                      <a:pt x="14" y="54"/>
                      <a:pt x="14" y="54"/>
                      <a:pt x="14" y="54"/>
                    </a:cubicBezTo>
                    <a:cubicBezTo>
                      <a:pt x="15" y="56"/>
                      <a:pt x="15" y="56"/>
                      <a:pt x="15" y="56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60"/>
                      <a:pt x="21" y="60"/>
                      <a:pt x="21" y="60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5" y="56"/>
                      <a:pt x="5" y="56"/>
                      <a:pt x="5" y="56"/>
                    </a:cubicBezTo>
                    <a:cubicBezTo>
                      <a:pt x="7" y="54"/>
                      <a:pt x="7" y="54"/>
                      <a:pt x="7" y="54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0" y="0"/>
                      <a:pt x="10" y="0"/>
                      <a:pt x="10" y="0"/>
                    </a:cubicBezTo>
                    <a:lnTo>
                      <a:pt x="28" y="0"/>
                    </a:lnTo>
                    <a:close/>
                    <a:moveTo>
                      <a:pt x="18" y="33"/>
                    </a:moveTo>
                    <a:cubicBezTo>
                      <a:pt x="20" y="33"/>
                      <a:pt x="21" y="33"/>
                      <a:pt x="22" y="33"/>
                    </a:cubicBezTo>
                    <a:cubicBezTo>
                      <a:pt x="35" y="33"/>
                      <a:pt x="42" y="27"/>
                      <a:pt x="42" y="16"/>
                    </a:cubicBezTo>
                    <a:cubicBezTo>
                      <a:pt x="42" y="8"/>
                      <a:pt x="37" y="4"/>
                      <a:pt x="28" y="4"/>
                    </a:cubicBezTo>
                    <a:cubicBezTo>
                      <a:pt x="27" y="4"/>
                      <a:pt x="27" y="4"/>
                      <a:pt x="24" y="4"/>
                    </a:cubicBezTo>
                    <a:lnTo>
                      <a:pt x="18" y="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Freeform 15"/>
              <p:cNvSpPr>
                <a:spLocks/>
              </p:cNvSpPr>
              <p:nvPr/>
            </p:nvSpPr>
            <p:spPr bwMode="auto">
              <a:xfrm>
                <a:off x="5156200" y="6427788"/>
                <a:ext cx="206375" cy="146050"/>
              </a:xfrm>
              <a:custGeom>
                <a:avLst/>
                <a:gdLst>
                  <a:gd name="T0" fmla="*/ 13 w 61"/>
                  <a:gd name="T1" fmla="*/ 0 h 43"/>
                  <a:gd name="T2" fmla="*/ 15 w 61"/>
                  <a:gd name="T3" fmla="*/ 35 h 43"/>
                  <a:gd name="T4" fmla="*/ 31 w 61"/>
                  <a:gd name="T5" fmla="*/ 2 h 43"/>
                  <a:gd name="T6" fmla="*/ 37 w 61"/>
                  <a:gd name="T7" fmla="*/ 1 h 43"/>
                  <a:gd name="T8" fmla="*/ 39 w 61"/>
                  <a:gd name="T9" fmla="*/ 36 h 43"/>
                  <a:gd name="T10" fmla="*/ 43 w 61"/>
                  <a:gd name="T11" fmla="*/ 30 h 43"/>
                  <a:gd name="T12" fmla="*/ 53 w 61"/>
                  <a:gd name="T13" fmla="*/ 12 h 43"/>
                  <a:gd name="T14" fmla="*/ 52 w 61"/>
                  <a:gd name="T15" fmla="*/ 2 h 43"/>
                  <a:gd name="T16" fmla="*/ 56 w 61"/>
                  <a:gd name="T17" fmla="*/ 0 h 43"/>
                  <a:gd name="T18" fmla="*/ 61 w 61"/>
                  <a:gd name="T19" fmla="*/ 5 h 43"/>
                  <a:gd name="T20" fmla="*/ 38 w 61"/>
                  <a:gd name="T21" fmla="*/ 43 h 43"/>
                  <a:gd name="T22" fmla="*/ 33 w 61"/>
                  <a:gd name="T23" fmla="*/ 43 h 43"/>
                  <a:gd name="T24" fmla="*/ 31 w 61"/>
                  <a:gd name="T25" fmla="*/ 12 h 43"/>
                  <a:gd name="T26" fmla="*/ 14 w 61"/>
                  <a:gd name="T27" fmla="*/ 43 h 43"/>
                  <a:gd name="T28" fmla="*/ 8 w 61"/>
                  <a:gd name="T29" fmla="*/ 43 h 43"/>
                  <a:gd name="T30" fmla="*/ 9 w 61"/>
                  <a:gd name="T31" fmla="*/ 41 h 43"/>
                  <a:gd name="T32" fmla="*/ 7 w 61"/>
                  <a:gd name="T33" fmla="*/ 6 h 43"/>
                  <a:gd name="T34" fmla="*/ 0 w 61"/>
                  <a:gd name="T35" fmla="*/ 5 h 43"/>
                  <a:gd name="T36" fmla="*/ 0 w 61"/>
                  <a:gd name="T37" fmla="*/ 3 h 43"/>
                  <a:gd name="T38" fmla="*/ 10 w 61"/>
                  <a:gd name="T39" fmla="*/ 0 h 43"/>
                  <a:gd name="T40" fmla="*/ 13 w 61"/>
                  <a:gd name="T4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1" h="43">
                    <a:moveTo>
                      <a:pt x="13" y="0"/>
                    </a:moveTo>
                    <a:cubicBezTo>
                      <a:pt x="15" y="35"/>
                      <a:pt x="15" y="35"/>
                      <a:pt x="15" y="35"/>
                    </a:cubicBezTo>
                    <a:cubicBezTo>
                      <a:pt x="25" y="16"/>
                      <a:pt x="27" y="12"/>
                      <a:pt x="31" y="2"/>
                    </a:cubicBezTo>
                    <a:cubicBezTo>
                      <a:pt x="37" y="1"/>
                      <a:pt x="37" y="1"/>
                      <a:pt x="37" y="1"/>
                    </a:cubicBezTo>
                    <a:cubicBezTo>
                      <a:pt x="37" y="12"/>
                      <a:pt x="38" y="21"/>
                      <a:pt x="39" y="36"/>
                    </a:cubicBezTo>
                    <a:cubicBezTo>
                      <a:pt x="41" y="33"/>
                      <a:pt x="42" y="32"/>
                      <a:pt x="43" y="30"/>
                    </a:cubicBezTo>
                    <a:cubicBezTo>
                      <a:pt x="48" y="23"/>
                      <a:pt x="52" y="17"/>
                      <a:pt x="53" y="12"/>
                    </a:cubicBezTo>
                    <a:cubicBezTo>
                      <a:pt x="52" y="2"/>
                      <a:pt x="52" y="2"/>
                      <a:pt x="52" y="2"/>
                    </a:cubicBezTo>
                    <a:cubicBezTo>
                      <a:pt x="53" y="1"/>
                      <a:pt x="54" y="0"/>
                      <a:pt x="56" y="0"/>
                    </a:cubicBezTo>
                    <a:cubicBezTo>
                      <a:pt x="59" y="0"/>
                      <a:pt x="61" y="2"/>
                      <a:pt x="61" y="5"/>
                    </a:cubicBezTo>
                    <a:cubicBezTo>
                      <a:pt x="61" y="11"/>
                      <a:pt x="56" y="19"/>
                      <a:pt x="38" y="43"/>
                    </a:cubicBezTo>
                    <a:cubicBezTo>
                      <a:pt x="33" y="43"/>
                      <a:pt x="33" y="43"/>
                      <a:pt x="33" y="43"/>
                    </a:cubicBezTo>
                    <a:cubicBezTo>
                      <a:pt x="31" y="12"/>
                      <a:pt x="31" y="12"/>
                      <a:pt x="31" y="12"/>
                    </a:cubicBezTo>
                    <a:cubicBezTo>
                      <a:pt x="27" y="20"/>
                      <a:pt x="23" y="26"/>
                      <a:pt x="14" y="43"/>
                    </a:cubicBezTo>
                    <a:cubicBezTo>
                      <a:pt x="8" y="43"/>
                      <a:pt x="8" y="43"/>
                      <a:pt x="8" y="43"/>
                    </a:cubicBezTo>
                    <a:cubicBezTo>
                      <a:pt x="9" y="41"/>
                      <a:pt x="9" y="41"/>
                      <a:pt x="9" y="41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0" y="0"/>
                      <a:pt x="10" y="0"/>
                      <a:pt x="10" y="0"/>
                    </a:cubicBezTo>
                    <a:lnTo>
                      <a:pt x="1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Freeform 16"/>
              <p:cNvSpPr>
                <a:spLocks/>
              </p:cNvSpPr>
              <p:nvPr/>
            </p:nvSpPr>
            <p:spPr bwMode="auto">
              <a:xfrm>
                <a:off x="5373688" y="6365875"/>
                <a:ext cx="173038" cy="211138"/>
              </a:xfrm>
              <a:custGeom>
                <a:avLst/>
                <a:gdLst>
                  <a:gd name="T0" fmla="*/ 49 w 51"/>
                  <a:gd name="T1" fmla="*/ 17 h 62"/>
                  <a:gd name="T2" fmla="*/ 45 w 51"/>
                  <a:gd name="T3" fmla="*/ 17 h 62"/>
                  <a:gd name="T4" fmla="*/ 45 w 51"/>
                  <a:gd name="T5" fmla="*/ 9 h 62"/>
                  <a:gd name="T6" fmla="*/ 44 w 51"/>
                  <a:gd name="T7" fmla="*/ 7 h 62"/>
                  <a:gd name="T8" fmla="*/ 35 w 51"/>
                  <a:gd name="T9" fmla="*/ 5 h 62"/>
                  <a:gd name="T10" fmla="*/ 9 w 51"/>
                  <a:gd name="T11" fmla="*/ 38 h 62"/>
                  <a:gd name="T12" fmla="*/ 27 w 51"/>
                  <a:gd name="T13" fmla="*/ 57 h 62"/>
                  <a:gd name="T14" fmla="*/ 34 w 51"/>
                  <a:gd name="T15" fmla="*/ 56 h 62"/>
                  <a:gd name="T16" fmla="*/ 36 w 51"/>
                  <a:gd name="T17" fmla="*/ 55 h 62"/>
                  <a:gd name="T18" fmla="*/ 40 w 51"/>
                  <a:gd name="T19" fmla="*/ 45 h 62"/>
                  <a:gd name="T20" fmla="*/ 44 w 51"/>
                  <a:gd name="T21" fmla="*/ 45 h 62"/>
                  <a:gd name="T22" fmla="*/ 41 w 51"/>
                  <a:gd name="T23" fmla="*/ 59 h 62"/>
                  <a:gd name="T24" fmla="*/ 24 w 51"/>
                  <a:gd name="T25" fmla="*/ 62 h 62"/>
                  <a:gd name="T26" fmla="*/ 0 w 51"/>
                  <a:gd name="T27" fmla="*/ 37 h 62"/>
                  <a:gd name="T28" fmla="*/ 35 w 51"/>
                  <a:gd name="T29" fmla="*/ 0 h 62"/>
                  <a:gd name="T30" fmla="*/ 51 w 51"/>
                  <a:gd name="T31" fmla="*/ 3 h 62"/>
                  <a:gd name="T32" fmla="*/ 49 w 51"/>
                  <a:gd name="T33" fmla="*/ 17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1" h="62">
                    <a:moveTo>
                      <a:pt x="49" y="17"/>
                    </a:move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9"/>
                      <a:pt x="45" y="9"/>
                      <a:pt x="45" y="9"/>
                    </a:cubicBezTo>
                    <a:cubicBezTo>
                      <a:pt x="44" y="7"/>
                      <a:pt x="44" y="7"/>
                      <a:pt x="44" y="7"/>
                    </a:cubicBezTo>
                    <a:cubicBezTo>
                      <a:pt x="41" y="5"/>
                      <a:pt x="39" y="5"/>
                      <a:pt x="35" y="5"/>
                    </a:cubicBezTo>
                    <a:cubicBezTo>
                      <a:pt x="20" y="5"/>
                      <a:pt x="9" y="19"/>
                      <a:pt x="9" y="38"/>
                    </a:cubicBezTo>
                    <a:cubicBezTo>
                      <a:pt x="9" y="50"/>
                      <a:pt x="15" y="57"/>
                      <a:pt x="27" y="57"/>
                    </a:cubicBezTo>
                    <a:cubicBezTo>
                      <a:pt x="29" y="57"/>
                      <a:pt x="31" y="57"/>
                      <a:pt x="34" y="56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1" y="59"/>
                      <a:pt x="41" y="59"/>
                      <a:pt x="41" y="59"/>
                    </a:cubicBezTo>
                    <a:cubicBezTo>
                      <a:pt x="34" y="61"/>
                      <a:pt x="29" y="62"/>
                      <a:pt x="24" y="62"/>
                    </a:cubicBezTo>
                    <a:cubicBezTo>
                      <a:pt x="9" y="62"/>
                      <a:pt x="0" y="52"/>
                      <a:pt x="0" y="37"/>
                    </a:cubicBezTo>
                    <a:cubicBezTo>
                      <a:pt x="0" y="17"/>
                      <a:pt x="16" y="0"/>
                      <a:pt x="35" y="0"/>
                    </a:cubicBezTo>
                    <a:cubicBezTo>
                      <a:pt x="40" y="0"/>
                      <a:pt x="45" y="1"/>
                      <a:pt x="51" y="3"/>
                    </a:cubicBezTo>
                    <a:lnTo>
                      <a:pt x="49" y="1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Freeform 17"/>
              <p:cNvSpPr>
                <a:spLocks/>
              </p:cNvSpPr>
              <p:nvPr/>
            </p:nvSpPr>
            <p:spPr bwMode="auto">
              <a:xfrm>
                <a:off x="5611813" y="6427788"/>
                <a:ext cx="146050" cy="146050"/>
              </a:xfrm>
              <a:custGeom>
                <a:avLst/>
                <a:gdLst>
                  <a:gd name="T0" fmla="*/ 15 w 43"/>
                  <a:gd name="T1" fmla="*/ 0 h 43"/>
                  <a:gd name="T2" fmla="*/ 14 w 43"/>
                  <a:gd name="T3" fmla="*/ 9 h 43"/>
                  <a:gd name="T4" fmla="*/ 31 w 43"/>
                  <a:gd name="T5" fmla="*/ 0 h 43"/>
                  <a:gd name="T6" fmla="*/ 38 w 43"/>
                  <a:gd name="T7" fmla="*/ 7 h 43"/>
                  <a:gd name="T8" fmla="*/ 37 w 43"/>
                  <a:gd name="T9" fmla="*/ 15 h 43"/>
                  <a:gd name="T10" fmla="*/ 34 w 43"/>
                  <a:gd name="T11" fmla="*/ 29 h 43"/>
                  <a:gd name="T12" fmla="*/ 33 w 43"/>
                  <a:gd name="T13" fmla="*/ 34 h 43"/>
                  <a:gd name="T14" fmla="*/ 38 w 43"/>
                  <a:gd name="T15" fmla="*/ 39 h 43"/>
                  <a:gd name="T16" fmla="*/ 43 w 43"/>
                  <a:gd name="T17" fmla="*/ 38 h 43"/>
                  <a:gd name="T18" fmla="*/ 43 w 43"/>
                  <a:gd name="T19" fmla="*/ 40 h 43"/>
                  <a:gd name="T20" fmla="*/ 32 w 43"/>
                  <a:gd name="T21" fmla="*/ 43 h 43"/>
                  <a:gd name="T22" fmla="*/ 26 w 43"/>
                  <a:gd name="T23" fmla="*/ 38 h 43"/>
                  <a:gd name="T24" fmla="*/ 26 w 43"/>
                  <a:gd name="T25" fmla="*/ 33 h 43"/>
                  <a:gd name="T26" fmla="*/ 30 w 43"/>
                  <a:gd name="T27" fmla="*/ 17 h 43"/>
                  <a:gd name="T28" fmla="*/ 31 w 43"/>
                  <a:gd name="T29" fmla="*/ 11 h 43"/>
                  <a:gd name="T30" fmla="*/ 26 w 43"/>
                  <a:gd name="T31" fmla="*/ 5 h 43"/>
                  <a:gd name="T32" fmla="*/ 13 w 43"/>
                  <a:gd name="T33" fmla="*/ 13 h 43"/>
                  <a:gd name="T34" fmla="*/ 8 w 43"/>
                  <a:gd name="T35" fmla="*/ 43 h 43"/>
                  <a:gd name="T36" fmla="*/ 0 w 43"/>
                  <a:gd name="T37" fmla="*/ 43 h 43"/>
                  <a:gd name="T38" fmla="*/ 7 w 43"/>
                  <a:gd name="T39" fmla="*/ 7 h 43"/>
                  <a:gd name="T40" fmla="*/ 0 w 43"/>
                  <a:gd name="T41" fmla="*/ 5 h 43"/>
                  <a:gd name="T42" fmla="*/ 0 w 43"/>
                  <a:gd name="T43" fmla="*/ 3 h 43"/>
                  <a:gd name="T44" fmla="*/ 13 w 43"/>
                  <a:gd name="T45" fmla="*/ 0 h 43"/>
                  <a:gd name="T46" fmla="*/ 15 w 43"/>
                  <a:gd name="T4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3" h="43">
                    <a:moveTo>
                      <a:pt x="15" y="0"/>
                    </a:moveTo>
                    <a:cubicBezTo>
                      <a:pt x="14" y="9"/>
                      <a:pt x="14" y="9"/>
                      <a:pt x="14" y="9"/>
                    </a:cubicBezTo>
                    <a:cubicBezTo>
                      <a:pt x="22" y="2"/>
                      <a:pt x="26" y="0"/>
                      <a:pt x="31" y="0"/>
                    </a:cubicBezTo>
                    <a:cubicBezTo>
                      <a:pt x="35" y="0"/>
                      <a:pt x="38" y="3"/>
                      <a:pt x="38" y="7"/>
                    </a:cubicBezTo>
                    <a:cubicBezTo>
                      <a:pt x="38" y="9"/>
                      <a:pt x="38" y="10"/>
                      <a:pt x="37" y="15"/>
                    </a:cubicBezTo>
                    <a:cubicBezTo>
                      <a:pt x="34" y="29"/>
                      <a:pt x="34" y="29"/>
                      <a:pt x="34" y="29"/>
                    </a:cubicBezTo>
                    <a:cubicBezTo>
                      <a:pt x="33" y="32"/>
                      <a:pt x="33" y="33"/>
                      <a:pt x="33" y="34"/>
                    </a:cubicBezTo>
                    <a:cubicBezTo>
                      <a:pt x="33" y="37"/>
                      <a:pt x="35" y="39"/>
                      <a:pt x="38" y="39"/>
                    </a:cubicBezTo>
                    <a:cubicBezTo>
                      <a:pt x="39" y="39"/>
                      <a:pt x="40" y="38"/>
                      <a:pt x="43" y="38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37" y="43"/>
                      <a:pt x="35" y="43"/>
                      <a:pt x="32" y="43"/>
                    </a:cubicBezTo>
                    <a:cubicBezTo>
                      <a:pt x="28" y="43"/>
                      <a:pt x="26" y="41"/>
                      <a:pt x="26" y="38"/>
                    </a:cubicBezTo>
                    <a:cubicBezTo>
                      <a:pt x="26" y="37"/>
                      <a:pt x="26" y="35"/>
                      <a:pt x="26" y="33"/>
                    </a:cubicBezTo>
                    <a:cubicBezTo>
                      <a:pt x="30" y="17"/>
                      <a:pt x="30" y="17"/>
                      <a:pt x="30" y="17"/>
                    </a:cubicBezTo>
                    <a:cubicBezTo>
                      <a:pt x="31" y="15"/>
                      <a:pt x="31" y="12"/>
                      <a:pt x="31" y="11"/>
                    </a:cubicBezTo>
                    <a:cubicBezTo>
                      <a:pt x="31" y="7"/>
                      <a:pt x="29" y="5"/>
                      <a:pt x="26" y="5"/>
                    </a:cubicBezTo>
                    <a:cubicBezTo>
                      <a:pt x="23" y="5"/>
                      <a:pt x="19" y="8"/>
                      <a:pt x="13" y="13"/>
                    </a:cubicBezTo>
                    <a:cubicBezTo>
                      <a:pt x="8" y="43"/>
                      <a:pt x="8" y="43"/>
                      <a:pt x="8" y="43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3" y="0"/>
                      <a:pt x="13" y="0"/>
                      <a:pt x="13" y="0"/>
                    </a:cubicBez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Freeform 18"/>
              <p:cNvSpPr>
                <a:spLocks noEditPoints="1"/>
              </p:cNvSpPr>
              <p:nvPr/>
            </p:nvSpPr>
            <p:spPr bwMode="auto">
              <a:xfrm>
                <a:off x="5773738" y="6427788"/>
                <a:ext cx="106363" cy="146050"/>
              </a:xfrm>
              <a:custGeom>
                <a:avLst/>
                <a:gdLst>
                  <a:gd name="T0" fmla="*/ 30 w 31"/>
                  <a:gd name="T1" fmla="*/ 35 h 43"/>
                  <a:gd name="T2" fmla="*/ 13 w 31"/>
                  <a:gd name="T3" fmla="*/ 43 h 43"/>
                  <a:gd name="T4" fmla="*/ 0 w 31"/>
                  <a:gd name="T5" fmla="*/ 27 h 43"/>
                  <a:gd name="T6" fmla="*/ 10 w 31"/>
                  <a:gd name="T7" fmla="*/ 5 h 43"/>
                  <a:gd name="T8" fmla="*/ 22 w 31"/>
                  <a:gd name="T9" fmla="*/ 0 h 43"/>
                  <a:gd name="T10" fmla="*/ 31 w 31"/>
                  <a:gd name="T11" fmla="*/ 9 h 43"/>
                  <a:gd name="T12" fmla="*/ 7 w 31"/>
                  <a:gd name="T13" fmla="*/ 23 h 43"/>
                  <a:gd name="T14" fmla="*/ 7 w 31"/>
                  <a:gd name="T15" fmla="*/ 27 h 43"/>
                  <a:gd name="T16" fmla="*/ 16 w 31"/>
                  <a:gd name="T17" fmla="*/ 38 h 43"/>
                  <a:gd name="T18" fmla="*/ 30 w 31"/>
                  <a:gd name="T19" fmla="*/ 31 h 43"/>
                  <a:gd name="T20" fmla="*/ 30 w 31"/>
                  <a:gd name="T21" fmla="*/ 35 h 43"/>
                  <a:gd name="T22" fmla="*/ 19 w 31"/>
                  <a:gd name="T23" fmla="*/ 17 h 43"/>
                  <a:gd name="T24" fmla="*/ 25 w 31"/>
                  <a:gd name="T25" fmla="*/ 9 h 43"/>
                  <a:gd name="T26" fmla="*/ 20 w 31"/>
                  <a:gd name="T27" fmla="*/ 4 h 43"/>
                  <a:gd name="T28" fmla="*/ 7 w 31"/>
                  <a:gd name="T29" fmla="*/ 20 h 43"/>
                  <a:gd name="T30" fmla="*/ 19 w 31"/>
                  <a:gd name="T31" fmla="*/ 17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" h="43">
                    <a:moveTo>
                      <a:pt x="30" y="35"/>
                    </a:moveTo>
                    <a:cubicBezTo>
                      <a:pt x="24" y="41"/>
                      <a:pt x="19" y="43"/>
                      <a:pt x="13" y="43"/>
                    </a:cubicBezTo>
                    <a:cubicBezTo>
                      <a:pt x="5" y="43"/>
                      <a:pt x="0" y="37"/>
                      <a:pt x="0" y="27"/>
                    </a:cubicBezTo>
                    <a:cubicBezTo>
                      <a:pt x="0" y="18"/>
                      <a:pt x="4" y="10"/>
                      <a:pt x="10" y="5"/>
                    </a:cubicBezTo>
                    <a:cubicBezTo>
                      <a:pt x="14" y="2"/>
                      <a:pt x="18" y="0"/>
                      <a:pt x="22" y="0"/>
                    </a:cubicBezTo>
                    <a:cubicBezTo>
                      <a:pt x="27" y="0"/>
                      <a:pt x="31" y="4"/>
                      <a:pt x="31" y="9"/>
                    </a:cubicBezTo>
                    <a:cubicBezTo>
                      <a:pt x="31" y="17"/>
                      <a:pt x="22" y="22"/>
                      <a:pt x="7" y="23"/>
                    </a:cubicBezTo>
                    <a:cubicBezTo>
                      <a:pt x="7" y="24"/>
                      <a:pt x="7" y="26"/>
                      <a:pt x="7" y="27"/>
                    </a:cubicBezTo>
                    <a:cubicBezTo>
                      <a:pt x="7" y="34"/>
                      <a:pt x="10" y="38"/>
                      <a:pt x="16" y="38"/>
                    </a:cubicBezTo>
                    <a:cubicBezTo>
                      <a:pt x="20" y="38"/>
                      <a:pt x="24" y="36"/>
                      <a:pt x="30" y="31"/>
                    </a:cubicBezTo>
                    <a:lnTo>
                      <a:pt x="30" y="35"/>
                    </a:lnTo>
                    <a:close/>
                    <a:moveTo>
                      <a:pt x="19" y="17"/>
                    </a:moveTo>
                    <a:cubicBezTo>
                      <a:pt x="23" y="14"/>
                      <a:pt x="25" y="12"/>
                      <a:pt x="25" y="9"/>
                    </a:cubicBezTo>
                    <a:cubicBezTo>
                      <a:pt x="25" y="6"/>
                      <a:pt x="23" y="4"/>
                      <a:pt x="20" y="4"/>
                    </a:cubicBezTo>
                    <a:cubicBezTo>
                      <a:pt x="15" y="4"/>
                      <a:pt x="10" y="10"/>
                      <a:pt x="7" y="20"/>
                    </a:cubicBezTo>
                    <a:cubicBezTo>
                      <a:pt x="13" y="20"/>
                      <a:pt x="16" y="19"/>
                      <a:pt x="19" y="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Freeform 19"/>
              <p:cNvSpPr>
                <a:spLocks/>
              </p:cNvSpPr>
              <p:nvPr/>
            </p:nvSpPr>
            <p:spPr bwMode="auto">
              <a:xfrm>
                <a:off x="5902325" y="6399213"/>
                <a:ext cx="88900" cy="174625"/>
              </a:xfrm>
              <a:custGeom>
                <a:avLst/>
                <a:gdLst>
                  <a:gd name="T0" fmla="*/ 15 w 26"/>
                  <a:gd name="T1" fmla="*/ 0 h 51"/>
                  <a:gd name="T2" fmla="*/ 13 w 26"/>
                  <a:gd name="T3" fmla="*/ 10 h 51"/>
                  <a:gd name="T4" fmla="*/ 26 w 26"/>
                  <a:gd name="T5" fmla="*/ 10 h 51"/>
                  <a:gd name="T6" fmla="*/ 26 w 26"/>
                  <a:gd name="T7" fmla="*/ 13 h 51"/>
                  <a:gd name="T8" fmla="*/ 13 w 26"/>
                  <a:gd name="T9" fmla="*/ 13 h 51"/>
                  <a:gd name="T10" fmla="*/ 8 w 26"/>
                  <a:gd name="T11" fmla="*/ 37 h 51"/>
                  <a:gd name="T12" fmla="*/ 8 w 26"/>
                  <a:gd name="T13" fmla="*/ 41 h 51"/>
                  <a:gd name="T14" fmla="*/ 13 w 26"/>
                  <a:gd name="T15" fmla="*/ 46 h 51"/>
                  <a:gd name="T16" fmla="*/ 21 w 26"/>
                  <a:gd name="T17" fmla="*/ 44 h 51"/>
                  <a:gd name="T18" fmla="*/ 21 w 26"/>
                  <a:gd name="T19" fmla="*/ 47 h 51"/>
                  <a:gd name="T20" fmla="*/ 7 w 26"/>
                  <a:gd name="T21" fmla="*/ 51 h 51"/>
                  <a:gd name="T22" fmla="*/ 0 w 26"/>
                  <a:gd name="T23" fmla="*/ 43 h 51"/>
                  <a:gd name="T24" fmla="*/ 1 w 26"/>
                  <a:gd name="T25" fmla="*/ 37 h 51"/>
                  <a:gd name="T26" fmla="*/ 6 w 26"/>
                  <a:gd name="T27" fmla="*/ 13 h 51"/>
                  <a:gd name="T28" fmla="*/ 0 w 26"/>
                  <a:gd name="T29" fmla="*/ 14 h 51"/>
                  <a:gd name="T30" fmla="*/ 0 w 26"/>
                  <a:gd name="T31" fmla="*/ 11 h 51"/>
                  <a:gd name="T32" fmla="*/ 7 w 26"/>
                  <a:gd name="T33" fmla="*/ 8 h 51"/>
                  <a:gd name="T34" fmla="*/ 11 w 26"/>
                  <a:gd name="T35" fmla="*/ 0 h 51"/>
                  <a:gd name="T36" fmla="*/ 15 w 26"/>
                  <a:gd name="T3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6" h="51">
                    <a:moveTo>
                      <a:pt x="15" y="0"/>
                    </a:moveTo>
                    <a:cubicBezTo>
                      <a:pt x="13" y="10"/>
                      <a:pt x="13" y="10"/>
                      <a:pt x="13" y="10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8" y="37"/>
                      <a:pt x="8" y="37"/>
                      <a:pt x="8" y="37"/>
                    </a:cubicBezTo>
                    <a:cubicBezTo>
                      <a:pt x="8" y="39"/>
                      <a:pt x="8" y="40"/>
                      <a:pt x="8" y="41"/>
                    </a:cubicBezTo>
                    <a:cubicBezTo>
                      <a:pt x="8" y="44"/>
                      <a:pt x="9" y="46"/>
                      <a:pt x="13" y="46"/>
                    </a:cubicBezTo>
                    <a:cubicBezTo>
                      <a:pt x="15" y="46"/>
                      <a:pt x="18" y="46"/>
                      <a:pt x="21" y="44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15" y="50"/>
                      <a:pt x="11" y="51"/>
                      <a:pt x="7" y="51"/>
                    </a:cubicBezTo>
                    <a:cubicBezTo>
                      <a:pt x="3" y="51"/>
                      <a:pt x="0" y="48"/>
                      <a:pt x="0" y="43"/>
                    </a:cubicBezTo>
                    <a:cubicBezTo>
                      <a:pt x="0" y="41"/>
                      <a:pt x="1" y="40"/>
                      <a:pt x="1" y="37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11" y="0"/>
                      <a:pt x="11" y="0"/>
                      <a:pt x="11" y="0"/>
                    </a:cubicBez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Freeform 20"/>
              <p:cNvSpPr>
                <a:spLocks/>
              </p:cNvSpPr>
              <p:nvPr/>
            </p:nvSpPr>
            <p:spPr bwMode="auto">
              <a:xfrm>
                <a:off x="6000750" y="6427788"/>
                <a:ext cx="204788" cy="146050"/>
              </a:xfrm>
              <a:custGeom>
                <a:avLst/>
                <a:gdLst>
                  <a:gd name="T0" fmla="*/ 13 w 60"/>
                  <a:gd name="T1" fmla="*/ 0 h 43"/>
                  <a:gd name="T2" fmla="*/ 15 w 60"/>
                  <a:gd name="T3" fmla="*/ 35 h 43"/>
                  <a:gd name="T4" fmla="*/ 31 w 60"/>
                  <a:gd name="T5" fmla="*/ 2 h 43"/>
                  <a:gd name="T6" fmla="*/ 37 w 60"/>
                  <a:gd name="T7" fmla="*/ 1 h 43"/>
                  <a:gd name="T8" fmla="*/ 39 w 60"/>
                  <a:gd name="T9" fmla="*/ 36 h 43"/>
                  <a:gd name="T10" fmla="*/ 43 w 60"/>
                  <a:gd name="T11" fmla="*/ 30 h 43"/>
                  <a:gd name="T12" fmla="*/ 53 w 60"/>
                  <a:gd name="T13" fmla="*/ 12 h 43"/>
                  <a:gd name="T14" fmla="*/ 51 w 60"/>
                  <a:gd name="T15" fmla="*/ 2 h 43"/>
                  <a:gd name="T16" fmla="*/ 56 w 60"/>
                  <a:gd name="T17" fmla="*/ 0 h 43"/>
                  <a:gd name="T18" fmla="*/ 60 w 60"/>
                  <a:gd name="T19" fmla="*/ 5 h 43"/>
                  <a:gd name="T20" fmla="*/ 38 w 60"/>
                  <a:gd name="T21" fmla="*/ 43 h 43"/>
                  <a:gd name="T22" fmla="*/ 33 w 60"/>
                  <a:gd name="T23" fmla="*/ 43 h 43"/>
                  <a:gd name="T24" fmla="*/ 31 w 60"/>
                  <a:gd name="T25" fmla="*/ 12 h 43"/>
                  <a:gd name="T26" fmla="*/ 14 w 60"/>
                  <a:gd name="T27" fmla="*/ 43 h 43"/>
                  <a:gd name="T28" fmla="*/ 8 w 60"/>
                  <a:gd name="T29" fmla="*/ 43 h 43"/>
                  <a:gd name="T30" fmla="*/ 9 w 60"/>
                  <a:gd name="T31" fmla="*/ 41 h 43"/>
                  <a:gd name="T32" fmla="*/ 6 w 60"/>
                  <a:gd name="T33" fmla="*/ 6 h 43"/>
                  <a:gd name="T34" fmla="*/ 0 w 60"/>
                  <a:gd name="T35" fmla="*/ 5 h 43"/>
                  <a:gd name="T36" fmla="*/ 0 w 60"/>
                  <a:gd name="T37" fmla="*/ 3 h 43"/>
                  <a:gd name="T38" fmla="*/ 10 w 60"/>
                  <a:gd name="T39" fmla="*/ 0 h 43"/>
                  <a:gd name="T40" fmla="*/ 13 w 60"/>
                  <a:gd name="T4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0" h="43">
                    <a:moveTo>
                      <a:pt x="13" y="0"/>
                    </a:moveTo>
                    <a:cubicBezTo>
                      <a:pt x="15" y="35"/>
                      <a:pt x="15" y="35"/>
                      <a:pt x="15" y="35"/>
                    </a:cubicBezTo>
                    <a:cubicBezTo>
                      <a:pt x="25" y="16"/>
                      <a:pt x="27" y="12"/>
                      <a:pt x="31" y="2"/>
                    </a:cubicBezTo>
                    <a:cubicBezTo>
                      <a:pt x="37" y="1"/>
                      <a:pt x="37" y="1"/>
                      <a:pt x="37" y="1"/>
                    </a:cubicBezTo>
                    <a:cubicBezTo>
                      <a:pt x="37" y="12"/>
                      <a:pt x="38" y="21"/>
                      <a:pt x="39" y="36"/>
                    </a:cubicBezTo>
                    <a:cubicBezTo>
                      <a:pt x="41" y="33"/>
                      <a:pt x="42" y="32"/>
                      <a:pt x="43" y="30"/>
                    </a:cubicBezTo>
                    <a:cubicBezTo>
                      <a:pt x="48" y="23"/>
                      <a:pt x="52" y="17"/>
                      <a:pt x="53" y="12"/>
                    </a:cubicBezTo>
                    <a:cubicBezTo>
                      <a:pt x="51" y="2"/>
                      <a:pt x="51" y="2"/>
                      <a:pt x="51" y="2"/>
                    </a:cubicBezTo>
                    <a:cubicBezTo>
                      <a:pt x="53" y="1"/>
                      <a:pt x="54" y="0"/>
                      <a:pt x="56" y="0"/>
                    </a:cubicBezTo>
                    <a:cubicBezTo>
                      <a:pt x="59" y="0"/>
                      <a:pt x="60" y="2"/>
                      <a:pt x="60" y="5"/>
                    </a:cubicBezTo>
                    <a:cubicBezTo>
                      <a:pt x="60" y="11"/>
                      <a:pt x="56" y="19"/>
                      <a:pt x="38" y="43"/>
                    </a:cubicBezTo>
                    <a:cubicBezTo>
                      <a:pt x="33" y="43"/>
                      <a:pt x="33" y="43"/>
                      <a:pt x="33" y="43"/>
                    </a:cubicBezTo>
                    <a:cubicBezTo>
                      <a:pt x="31" y="12"/>
                      <a:pt x="31" y="12"/>
                      <a:pt x="31" y="12"/>
                    </a:cubicBezTo>
                    <a:cubicBezTo>
                      <a:pt x="27" y="20"/>
                      <a:pt x="23" y="26"/>
                      <a:pt x="14" y="43"/>
                    </a:cubicBezTo>
                    <a:cubicBezTo>
                      <a:pt x="8" y="43"/>
                      <a:pt x="8" y="43"/>
                      <a:pt x="8" y="43"/>
                    </a:cubicBezTo>
                    <a:cubicBezTo>
                      <a:pt x="9" y="41"/>
                      <a:pt x="9" y="41"/>
                      <a:pt x="9" y="41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0" y="0"/>
                      <a:pt x="10" y="0"/>
                      <a:pt x="10" y="0"/>
                    </a:cubicBezTo>
                    <a:lnTo>
                      <a:pt x="1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Freeform 21"/>
              <p:cNvSpPr>
                <a:spLocks noEditPoints="1"/>
              </p:cNvSpPr>
              <p:nvPr/>
            </p:nvSpPr>
            <p:spPr bwMode="auto">
              <a:xfrm>
                <a:off x="6208713" y="6427788"/>
                <a:ext cx="128588" cy="146050"/>
              </a:xfrm>
              <a:custGeom>
                <a:avLst/>
                <a:gdLst>
                  <a:gd name="T0" fmla="*/ 38 w 38"/>
                  <a:gd name="T1" fmla="*/ 17 h 43"/>
                  <a:gd name="T2" fmla="*/ 15 w 38"/>
                  <a:gd name="T3" fmla="*/ 43 h 43"/>
                  <a:gd name="T4" fmla="*/ 0 w 38"/>
                  <a:gd name="T5" fmla="*/ 27 h 43"/>
                  <a:gd name="T6" fmla="*/ 23 w 38"/>
                  <a:gd name="T7" fmla="*/ 0 h 43"/>
                  <a:gd name="T8" fmla="*/ 38 w 38"/>
                  <a:gd name="T9" fmla="*/ 17 h 43"/>
                  <a:gd name="T10" fmla="*/ 8 w 38"/>
                  <a:gd name="T11" fmla="*/ 26 h 43"/>
                  <a:gd name="T12" fmla="*/ 16 w 38"/>
                  <a:gd name="T13" fmla="*/ 40 h 43"/>
                  <a:gd name="T14" fmla="*/ 30 w 38"/>
                  <a:gd name="T15" fmla="*/ 17 h 43"/>
                  <a:gd name="T16" fmla="*/ 22 w 38"/>
                  <a:gd name="T17" fmla="*/ 4 h 43"/>
                  <a:gd name="T18" fmla="*/ 8 w 38"/>
                  <a:gd name="T19" fmla="*/ 26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" h="43">
                    <a:moveTo>
                      <a:pt x="38" y="17"/>
                    </a:moveTo>
                    <a:cubicBezTo>
                      <a:pt x="38" y="31"/>
                      <a:pt x="28" y="43"/>
                      <a:pt x="15" y="43"/>
                    </a:cubicBezTo>
                    <a:cubicBezTo>
                      <a:pt x="6" y="43"/>
                      <a:pt x="0" y="37"/>
                      <a:pt x="0" y="27"/>
                    </a:cubicBezTo>
                    <a:cubicBezTo>
                      <a:pt x="0" y="12"/>
                      <a:pt x="10" y="0"/>
                      <a:pt x="23" y="0"/>
                    </a:cubicBezTo>
                    <a:cubicBezTo>
                      <a:pt x="32" y="0"/>
                      <a:pt x="38" y="7"/>
                      <a:pt x="38" y="17"/>
                    </a:cubicBezTo>
                    <a:close/>
                    <a:moveTo>
                      <a:pt x="8" y="26"/>
                    </a:moveTo>
                    <a:cubicBezTo>
                      <a:pt x="8" y="35"/>
                      <a:pt x="11" y="40"/>
                      <a:pt x="16" y="40"/>
                    </a:cubicBezTo>
                    <a:cubicBezTo>
                      <a:pt x="24" y="40"/>
                      <a:pt x="30" y="30"/>
                      <a:pt x="30" y="17"/>
                    </a:cubicBezTo>
                    <a:cubicBezTo>
                      <a:pt x="30" y="8"/>
                      <a:pt x="27" y="4"/>
                      <a:pt x="22" y="4"/>
                    </a:cubicBezTo>
                    <a:cubicBezTo>
                      <a:pt x="14" y="4"/>
                      <a:pt x="8" y="14"/>
                      <a:pt x="8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Freeform 22"/>
              <p:cNvSpPr>
                <a:spLocks/>
              </p:cNvSpPr>
              <p:nvPr/>
            </p:nvSpPr>
            <p:spPr bwMode="auto">
              <a:xfrm>
                <a:off x="6354763" y="6427788"/>
                <a:ext cx="111125" cy="146050"/>
              </a:xfrm>
              <a:custGeom>
                <a:avLst/>
                <a:gdLst>
                  <a:gd name="T0" fmla="*/ 15 w 33"/>
                  <a:gd name="T1" fmla="*/ 0 h 43"/>
                  <a:gd name="T2" fmla="*/ 12 w 33"/>
                  <a:gd name="T3" fmla="*/ 12 h 43"/>
                  <a:gd name="T4" fmla="*/ 28 w 33"/>
                  <a:gd name="T5" fmla="*/ 0 h 43"/>
                  <a:gd name="T6" fmla="*/ 33 w 33"/>
                  <a:gd name="T7" fmla="*/ 5 h 43"/>
                  <a:gd name="T8" fmla="*/ 27 w 33"/>
                  <a:gd name="T9" fmla="*/ 10 h 43"/>
                  <a:gd name="T10" fmla="*/ 26 w 33"/>
                  <a:gd name="T11" fmla="*/ 10 h 43"/>
                  <a:gd name="T12" fmla="*/ 24 w 33"/>
                  <a:gd name="T13" fmla="*/ 6 h 43"/>
                  <a:gd name="T14" fmla="*/ 11 w 33"/>
                  <a:gd name="T15" fmla="*/ 22 h 43"/>
                  <a:gd name="T16" fmla="*/ 8 w 33"/>
                  <a:gd name="T17" fmla="*/ 43 h 43"/>
                  <a:gd name="T18" fmla="*/ 0 w 33"/>
                  <a:gd name="T19" fmla="*/ 43 h 43"/>
                  <a:gd name="T20" fmla="*/ 8 w 33"/>
                  <a:gd name="T21" fmla="*/ 7 h 43"/>
                  <a:gd name="T22" fmla="*/ 0 w 33"/>
                  <a:gd name="T23" fmla="*/ 5 h 43"/>
                  <a:gd name="T24" fmla="*/ 0 w 33"/>
                  <a:gd name="T25" fmla="*/ 3 h 43"/>
                  <a:gd name="T26" fmla="*/ 13 w 33"/>
                  <a:gd name="T27" fmla="*/ 0 h 43"/>
                  <a:gd name="T28" fmla="*/ 15 w 33"/>
                  <a:gd name="T2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" h="43">
                    <a:moveTo>
                      <a:pt x="15" y="0"/>
                    </a:moveTo>
                    <a:cubicBezTo>
                      <a:pt x="12" y="12"/>
                      <a:pt x="12" y="12"/>
                      <a:pt x="12" y="12"/>
                    </a:cubicBezTo>
                    <a:cubicBezTo>
                      <a:pt x="19" y="4"/>
                      <a:pt x="23" y="0"/>
                      <a:pt x="28" y="0"/>
                    </a:cubicBezTo>
                    <a:cubicBezTo>
                      <a:pt x="31" y="0"/>
                      <a:pt x="33" y="2"/>
                      <a:pt x="33" y="5"/>
                    </a:cubicBezTo>
                    <a:cubicBezTo>
                      <a:pt x="33" y="8"/>
                      <a:pt x="30" y="10"/>
                      <a:pt x="27" y="10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16" y="9"/>
                      <a:pt x="13" y="13"/>
                      <a:pt x="11" y="22"/>
                    </a:cubicBezTo>
                    <a:cubicBezTo>
                      <a:pt x="8" y="43"/>
                      <a:pt x="8" y="43"/>
                      <a:pt x="8" y="43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3" y="0"/>
                      <a:pt x="13" y="0"/>
                      <a:pt x="13" y="0"/>
                    </a:cubicBezTo>
                    <a:lnTo>
                      <a:pt x="1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Freeform 23"/>
              <p:cNvSpPr>
                <a:spLocks/>
              </p:cNvSpPr>
              <p:nvPr/>
            </p:nvSpPr>
            <p:spPr bwMode="auto">
              <a:xfrm>
                <a:off x="6465888" y="6351588"/>
                <a:ext cx="139700" cy="222250"/>
              </a:xfrm>
              <a:custGeom>
                <a:avLst/>
                <a:gdLst>
                  <a:gd name="T0" fmla="*/ 20 w 41"/>
                  <a:gd name="T1" fmla="*/ 0 h 65"/>
                  <a:gd name="T2" fmla="*/ 11 w 41"/>
                  <a:gd name="T3" fmla="*/ 44 h 65"/>
                  <a:gd name="T4" fmla="*/ 27 w 41"/>
                  <a:gd name="T5" fmla="*/ 27 h 65"/>
                  <a:gd name="T6" fmla="*/ 35 w 41"/>
                  <a:gd name="T7" fmla="*/ 22 h 65"/>
                  <a:gd name="T8" fmla="*/ 40 w 41"/>
                  <a:gd name="T9" fmla="*/ 27 h 65"/>
                  <a:gd name="T10" fmla="*/ 35 w 41"/>
                  <a:gd name="T11" fmla="*/ 32 h 65"/>
                  <a:gd name="T12" fmla="*/ 32 w 41"/>
                  <a:gd name="T13" fmla="*/ 29 h 65"/>
                  <a:gd name="T14" fmla="*/ 21 w 41"/>
                  <a:gd name="T15" fmla="*/ 38 h 65"/>
                  <a:gd name="T16" fmla="*/ 29 w 41"/>
                  <a:gd name="T17" fmla="*/ 55 h 65"/>
                  <a:gd name="T18" fmla="*/ 37 w 41"/>
                  <a:gd name="T19" fmla="*/ 61 h 65"/>
                  <a:gd name="T20" fmla="*/ 41 w 41"/>
                  <a:gd name="T21" fmla="*/ 60 h 65"/>
                  <a:gd name="T22" fmla="*/ 41 w 41"/>
                  <a:gd name="T23" fmla="*/ 63 h 65"/>
                  <a:gd name="T24" fmla="*/ 31 w 41"/>
                  <a:gd name="T25" fmla="*/ 65 h 65"/>
                  <a:gd name="T26" fmla="*/ 23 w 41"/>
                  <a:gd name="T27" fmla="*/ 58 h 65"/>
                  <a:gd name="T28" fmla="*/ 15 w 41"/>
                  <a:gd name="T29" fmla="*/ 43 h 65"/>
                  <a:gd name="T30" fmla="*/ 10 w 41"/>
                  <a:gd name="T31" fmla="*/ 48 h 65"/>
                  <a:gd name="T32" fmla="*/ 8 w 41"/>
                  <a:gd name="T33" fmla="*/ 65 h 65"/>
                  <a:gd name="T34" fmla="*/ 0 w 41"/>
                  <a:gd name="T35" fmla="*/ 65 h 65"/>
                  <a:gd name="T36" fmla="*/ 12 w 41"/>
                  <a:gd name="T37" fmla="*/ 5 h 65"/>
                  <a:gd name="T38" fmla="*/ 4 w 41"/>
                  <a:gd name="T39" fmla="*/ 5 h 65"/>
                  <a:gd name="T40" fmla="*/ 4 w 41"/>
                  <a:gd name="T41" fmla="*/ 2 h 65"/>
                  <a:gd name="T42" fmla="*/ 18 w 41"/>
                  <a:gd name="T43" fmla="*/ 0 h 65"/>
                  <a:gd name="T44" fmla="*/ 20 w 41"/>
                  <a:gd name="T45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1" h="65">
                    <a:moveTo>
                      <a:pt x="20" y="0"/>
                    </a:moveTo>
                    <a:cubicBezTo>
                      <a:pt x="11" y="44"/>
                      <a:pt x="11" y="44"/>
                      <a:pt x="11" y="44"/>
                    </a:cubicBezTo>
                    <a:cubicBezTo>
                      <a:pt x="27" y="27"/>
                      <a:pt x="27" y="27"/>
                      <a:pt x="27" y="27"/>
                    </a:cubicBezTo>
                    <a:cubicBezTo>
                      <a:pt x="30" y="24"/>
                      <a:pt x="33" y="22"/>
                      <a:pt x="35" y="22"/>
                    </a:cubicBezTo>
                    <a:cubicBezTo>
                      <a:pt x="38" y="22"/>
                      <a:pt x="40" y="24"/>
                      <a:pt x="40" y="27"/>
                    </a:cubicBezTo>
                    <a:cubicBezTo>
                      <a:pt x="40" y="29"/>
                      <a:pt x="39" y="30"/>
                      <a:pt x="35" y="32"/>
                    </a:cubicBezTo>
                    <a:cubicBezTo>
                      <a:pt x="32" y="29"/>
                      <a:pt x="32" y="29"/>
                      <a:pt x="32" y="29"/>
                    </a:cubicBezTo>
                    <a:cubicBezTo>
                      <a:pt x="28" y="31"/>
                      <a:pt x="26" y="33"/>
                      <a:pt x="21" y="38"/>
                    </a:cubicBezTo>
                    <a:cubicBezTo>
                      <a:pt x="25" y="49"/>
                      <a:pt x="26" y="51"/>
                      <a:pt x="29" y="55"/>
                    </a:cubicBezTo>
                    <a:cubicBezTo>
                      <a:pt x="31" y="59"/>
                      <a:pt x="34" y="61"/>
                      <a:pt x="37" y="61"/>
                    </a:cubicBezTo>
                    <a:cubicBezTo>
                      <a:pt x="38" y="61"/>
                      <a:pt x="40" y="61"/>
                      <a:pt x="41" y="60"/>
                    </a:cubicBezTo>
                    <a:cubicBezTo>
                      <a:pt x="41" y="63"/>
                      <a:pt x="41" y="63"/>
                      <a:pt x="41" y="63"/>
                    </a:cubicBezTo>
                    <a:cubicBezTo>
                      <a:pt x="36" y="64"/>
                      <a:pt x="33" y="65"/>
                      <a:pt x="31" y="65"/>
                    </a:cubicBezTo>
                    <a:cubicBezTo>
                      <a:pt x="28" y="65"/>
                      <a:pt x="25" y="63"/>
                      <a:pt x="23" y="58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10" y="48"/>
                      <a:pt x="10" y="48"/>
                      <a:pt x="10" y="48"/>
                    </a:cubicBezTo>
                    <a:cubicBezTo>
                      <a:pt x="8" y="65"/>
                      <a:pt x="8" y="65"/>
                      <a:pt x="8" y="65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18" y="0"/>
                      <a:pt x="18" y="0"/>
                      <a:pt x="18" y="0"/>
                    </a:cubicBezTo>
                    <a:lnTo>
                      <a:pt x="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8096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743200"/>
          </a:xfrm>
          <a:solidFill>
            <a:srgbClr val="7D7D7D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Bar">
            <a:extLst>
              <a:ext uri="{FF2B5EF4-FFF2-40B4-BE49-F238E27FC236}">
                <a16:creationId xmlns:a16="http://schemas.microsoft.com/office/drawing/2014/main" id="{C4F1C78C-4162-4C4F-8209-CDF1986A8FF5}"/>
              </a:ext>
            </a:extLst>
          </p:cNvPr>
          <p:cNvSpPr/>
          <p:nvPr userDrawn="1"/>
        </p:nvSpPr>
        <p:spPr bwMode="hidden">
          <a:xfrm>
            <a:off x="0" y="2743200"/>
            <a:ext cx="9143999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3B88ED3A-4A08-3B4B-A822-511F1F2524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57200" y="457199"/>
            <a:ext cx="8229600" cy="822325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4763210D-6C1D-4044-B3D7-BB4A94F5F8F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57200" y="3063240"/>
            <a:ext cx="2560638" cy="31546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BDE373B-E6B3-314E-8623-C88AA38F909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292475" y="3063240"/>
            <a:ext cx="2560638" cy="31546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864D4CF-8E56-4144-8A66-8C2A1F319CA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127751" y="3063240"/>
            <a:ext cx="2559050" cy="31546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B4A825FC-0312-6049-B0AB-99E48243BE6A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7" name="Footnotes">
            <a:extLst>
              <a:ext uri="{FF2B5EF4-FFF2-40B4-BE49-F238E27FC236}">
                <a16:creationId xmlns:a16="http://schemas.microsoft.com/office/drawing/2014/main" id="{C350D44B-F93B-4EB5-A4F7-593B07A4950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8" name="Date Placeholder">
            <a:extLst>
              <a:ext uri="{FF2B5EF4-FFF2-40B4-BE49-F238E27FC236}">
                <a16:creationId xmlns:a16="http://schemas.microsoft.com/office/drawing/2014/main" id="{A9BC173D-4F61-B246-BA8A-197A62951DB0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1" name="Slide Number Placeholder">
            <a:extLst>
              <a:ext uri="{FF2B5EF4-FFF2-40B4-BE49-F238E27FC236}">
                <a16:creationId xmlns:a16="http://schemas.microsoft.com/office/drawing/2014/main" id="{74446980-9DA1-B645-AEFB-39C6450082B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6216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6A6B7F5-F241-3D4B-AA1A-77C11028DF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0" name="Subtitle">
            <a:extLst>
              <a:ext uri="{FF2B5EF4-FFF2-40B4-BE49-F238E27FC236}">
                <a16:creationId xmlns:a16="http://schemas.microsoft.com/office/drawing/2014/main" id="{0E7DDB6B-E88B-4F48-B3AE-3A8C7154BB09}"/>
              </a:ext>
            </a:extLst>
          </p:cNvPr>
          <p:cNvSpPr>
            <a:spLocks noGrp="1"/>
          </p:cNvSpPr>
          <p:nvPr>
            <p:ph type="subTitle" idx="33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10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457200" y="1733550"/>
            <a:ext cx="2560637" cy="146685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Bar 1">
            <a:extLst>
              <a:ext uri="{FF2B5EF4-FFF2-40B4-BE49-F238E27FC236}">
                <a16:creationId xmlns:a16="http://schemas.microsoft.com/office/drawing/2014/main" id="{C4F1C78C-4162-4C4F-8209-CDF1986A8FF5}"/>
              </a:ext>
            </a:extLst>
          </p:cNvPr>
          <p:cNvSpPr/>
          <p:nvPr userDrawn="1"/>
        </p:nvSpPr>
        <p:spPr bwMode="hidden">
          <a:xfrm>
            <a:off x="457200" y="3200400"/>
            <a:ext cx="2560638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A4BDE679-B340-244C-A9B7-6C7663A7602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57200" y="3429000"/>
            <a:ext cx="2560638" cy="27889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292475" y="1733550"/>
            <a:ext cx="2559050" cy="146685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Bar 2">
            <a:extLst>
              <a:ext uri="{FF2B5EF4-FFF2-40B4-BE49-F238E27FC236}">
                <a16:creationId xmlns:a16="http://schemas.microsoft.com/office/drawing/2014/main" id="{3C530F5F-74A7-FA47-A126-26FC2CC79ACE}"/>
              </a:ext>
            </a:extLst>
          </p:cNvPr>
          <p:cNvSpPr/>
          <p:nvPr userDrawn="1"/>
        </p:nvSpPr>
        <p:spPr bwMode="hidden">
          <a:xfrm>
            <a:off x="3287088" y="3200400"/>
            <a:ext cx="2564438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72C1FEF-5FB8-0B46-9290-F92DA5492CD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292476" y="3429000"/>
            <a:ext cx="2559050" cy="27889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126163" y="1733550"/>
            <a:ext cx="2559050" cy="146685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Bar 3">
            <a:extLst>
              <a:ext uri="{FF2B5EF4-FFF2-40B4-BE49-F238E27FC236}">
                <a16:creationId xmlns:a16="http://schemas.microsoft.com/office/drawing/2014/main" id="{916A65E9-19AA-6F4B-8637-B48C9BEFEFC2}"/>
              </a:ext>
            </a:extLst>
          </p:cNvPr>
          <p:cNvSpPr/>
          <p:nvPr userDrawn="1"/>
        </p:nvSpPr>
        <p:spPr bwMode="hidden">
          <a:xfrm>
            <a:off x="6126163" y="3200400"/>
            <a:ext cx="2560637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5D20D3EB-BA4F-F642-BC0D-419F1038FFE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126163" y="3429000"/>
            <a:ext cx="2560637" cy="27889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B4A825FC-0312-6049-B0AB-99E48243BE6A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2" name="Footnotes">
            <a:extLst>
              <a:ext uri="{FF2B5EF4-FFF2-40B4-BE49-F238E27FC236}">
                <a16:creationId xmlns:a16="http://schemas.microsoft.com/office/drawing/2014/main" id="{0FB6018B-1C7E-465E-A286-E562293534E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8" name="Date Placeholder">
            <a:extLst>
              <a:ext uri="{FF2B5EF4-FFF2-40B4-BE49-F238E27FC236}">
                <a16:creationId xmlns:a16="http://schemas.microsoft.com/office/drawing/2014/main" id="{A9BC173D-4F61-B246-BA8A-197A62951DB0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1" name="Slide Number Placeholder">
            <a:extLst>
              <a:ext uri="{FF2B5EF4-FFF2-40B4-BE49-F238E27FC236}">
                <a16:creationId xmlns:a16="http://schemas.microsoft.com/office/drawing/2014/main" id="{74446980-9DA1-B645-AEFB-39C6450082B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3270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Imag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>
            <a:extLst>
              <a:ext uri="{FF2B5EF4-FFF2-40B4-BE49-F238E27FC236}">
                <a16:creationId xmlns:a16="http://schemas.microsoft.com/office/drawing/2014/main" id="{7C919381-9328-7E47-8B09-D8B1BCB897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23" name="Subtitle">
            <a:extLst>
              <a:ext uri="{FF2B5EF4-FFF2-40B4-BE49-F238E27FC236}">
                <a16:creationId xmlns:a16="http://schemas.microsoft.com/office/drawing/2014/main" id="{22F6E754-63D6-3949-83F6-AA96DD99D9EC}"/>
              </a:ext>
            </a:extLst>
          </p:cNvPr>
          <p:cNvSpPr>
            <a:spLocks noGrp="1"/>
          </p:cNvSpPr>
          <p:nvPr>
            <p:ph type="subTitle" idx="25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11" name="Picture Placeholder 1">
            <a:extLst>
              <a:ext uri="{FF2B5EF4-FFF2-40B4-BE49-F238E27FC236}">
                <a16:creationId xmlns:a16="http://schemas.microsoft.com/office/drawing/2014/main" id="{C88AB943-2049-F64F-8734-036AAE4972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7200" y="1733550"/>
            <a:ext cx="1463040" cy="146304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Bar 1">
            <a:extLst>
              <a:ext uri="{FF2B5EF4-FFF2-40B4-BE49-F238E27FC236}">
                <a16:creationId xmlns:a16="http://schemas.microsoft.com/office/drawing/2014/main" id="{B213EB01-E97A-5F4E-87F4-BB0D4009CD33}"/>
              </a:ext>
            </a:extLst>
          </p:cNvPr>
          <p:cNvSpPr/>
          <p:nvPr userDrawn="1"/>
        </p:nvSpPr>
        <p:spPr bwMode="hidden">
          <a:xfrm>
            <a:off x="457200" y="3200400"/>
            <a:ext cx="1463040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2B23F53B-50C0-ED4F-9998-EF54E68E979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57200" y="3428998"/>
            <a:ext cx="1463040" cy="2787015"/>
          </a:xfrm>
        </p:spPr>
        <p:txBody>
          <a:bodyPr>
            <a:noAutofit/>
          </a:bodyPr>
          <a:lstStyle>
            <a:lvl1pPr marL="137160" indent="-137160">
              <a:spcBef>
                <a:spcPts val="0"/>
              </a:spcBef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 indent="-137160">
              <a:defRPr sz="1200"/>
            </a:lvl6pPr>
            <a:lvl7pPr marL="960120" indent="-137160">
              <a:defRPr sz="1200"/>
            </a:lvl7pPr>
            <a:lvl8pPr marL="1097280" indent="-137160">
              <a:defRPr sz="1200"/>
            </a:lvl8pPr>
            <a:lvl9pPr marL="1234440" indent="-13716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089C92CD-191C-AA4E-8675-9B8384CDCE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148840" y="1733550"/>
            <a:ext cx="1463040" cy="146304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6" name="Bar 2">
            <a:extLst>
              <a:ext uri="{FF2B5EF4-FFF2-40B4-BE49-F238E27FC236}">
                <a16:creationId xmlns:a16="http://schemas.microsoft.com/office/drawing/2014/main" id="{3E40EF62-EE71-2343-90D2-86442658AF6C}"/>
              </a:ext>
            </a:extLst>
          </p:cNvPr>
          <p:cNvSpPr/>
          <p:nvPr userDrawn="1"/>
        </p:nvSpPr>
        <p:spPr bwMode="hidden">
          <a:xfrm>
            <a:off x="2148840" y="3200400"/>
            <a:ext cx="1463040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2148840" y="3428998"/>
            <a:ext cx="1463040" cy="2787015"/>
          </a:xfrm>
        </p:spPr>
        <p:txBody>
          <a:bodyPr>
            <a:noAutofit/>
          </a:bodyPr>
          <a:lstStyle>
            <a:lvl1pPr marL="137160" indent="-137160">
              <a:spcBef>
                <a:spcPts val="0"/>
              </a:spcBef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>
              <a:defRPr sz="1200"/>
            </a:lvl6pPr>
            <a:lvl7pPr marL="960120">
              <a:defRPr sz="1200"/>
            </a:lvl7pPr>
            <a:lvl8pPr marL="1097280">
              <a:defRPr sz="1200"/>
            </a:lvl8pPr>
            <a:lvl9pPr marL="123444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18303DEC-F5D2-5241-98A8-BA631AF2186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40480" y="1733550"/>
            <a:ext cx="1463040" cy="146304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Bar 3">
            <a:extLst>
              <a:ext uri="{FF2B5EF4-FFF2-40B4-BE49-F238E27FC236}">
                <a16:creationId xmlns:a16="http://schemas.microsoft.com/office/drawing/2014/main" id="{8631C5AF-3D1A-9A42-B2B2-0FAA7BFDC93B}"/>
              </a:ext>
            </a:extLst>
          </p:cNvPr>
          <p:cNvSpPr/>
          <p:nvPr userDrawn="1"/>
        </p:nvSpPr>
        <p:spPr bwMode="hidden">
          <a:xfrm>
            <a:off x="3840480" y="3200400"/>
            <a:ext cx="1463040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6" name="Content Placeholder 3"/>
          <p:cNvSpPr>
            <a:spLocks noGrp="1"/>
          </p:cNvSpPr>
          <p:nvPr>
            <p:ph sz="half" idx="13"/>
          </p:nvPr>
        </p:nvSpPr>
        <p:spPr>
          <a:xfrm>
            <a:off x="3840480" y="3428998"/>
            <a:ext cx="1463040" cy="2787015"/>
          </a:xfrm>
        </p:spPr>
        <p:txBody>
          <a:bodyPr>
            <a:noAutofit/>
          </a:bodyPr>
          <a:lstStyle>
            <a:lvl1pPr marL="137160" indent="-137160">
              <a:spcBef>
                <a:spcPts val="0"/>
              </a:spcBef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>
              <a:defRPr sz="1200"/>
            </a:lvl6pPr>
            <a:lvl7pPr marL="960120">
              <a:defRPr sz="1200"/>
            </a:lvl7pPr>
            <a:lvl8pPr marL="1097280">
              <a:defRPr sz="1200"/>
            </a:lvl8pPr>
            <a:lvl9pPr marL="123444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7B05DEC9-BE7A-0343-92AD-E73AE201F1F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532120" y="1733550"/>
            <a:ext cx="1463040" cy="146304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Bar 4">
            <a:extLst>
              <a:ext uri="{FF2B5EF4-FFF2-40B4-BE49-F238E27FC236}">
                <a16:creationId xmlns:a16="http://schemas.microsoft.com/office/drawing/2014/main" id="{5E0FA2A2-35D1-4C4F-B477-2BF690C7FD6E}"/>
              </a:ext>
            </a:extLst>
          </p:cNvPr>
          <p:cNvSpPr/>
          <p:nvPr userDrawn="1"/>
        </p:nvSpPr>
        <p:spPr bwMode="hidden">
          <a:xfrm>
            <a:off x="5532120" y="3200400"/>
            <a:ext cx="1463040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7" name="Content Placeholder 4"/>
          <p:cNvSpPr>
            <a:spLocks noGrp="1"/>
          </p:cNvSpPr>
          <p:nvPr>
            <p:ph sz="half" idx="14"/>
          </p:nvPr>
        </p:nvSpPr>
        <p:spPr>
          <a:xfrm>
            <a:off x="5532120" y="3428998"/>
            <a:ext cx="1463040" cy="2787015"/>
          </a:xfrm>
        </p:spPr>
        <p:txBody>
          <a:bodyPr>
            <a:noAutofit/>
          </a:bodyPr>
          <a:lstStyle>
            <a:lvl1pPr marL="137160" indent="-137160">
              <a:spcBef>
                <a:spcPts val="0"/>
              </a:spcBef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>
              <a:defRPr sz="1200"/>
            </a:lvl6pPr>
            <a:lvl7pPr marL="960120">
              <a:defRPr sz="1200"/>
            </a:lvl7pPr>
            <a:lvl8pPr marL="1097280">
              <a:defRPr sz="1200"/>
            </a:lvl8pPr>
            <a:lvl9pPr marL="123444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BC4ABFA8-A8AC-3749-972C-16B36E339A6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223760" y="1733550"/>
            <a:ext cx="1463040" cy="146304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2" name="Bar 5">
            <a:extLst>
              <a:ext uri="{FF2B5EF4-FFF2-40B4-BE49-F238E27FC236}">
                <a16:creationId xmlns:a16="http://schemas.microsoft.com/office/drawing/2014/main" id="{C5301AB3-6C4E-5243-A454-5D9A365A3035}"/>
              </a:ext>
            </a:extLst>
          </p:cNvPr>
          <p:cNvSpPr/>
          <p:nvPr userDrawn="1"/>
        </p:nvSpPr>
        <p:spPr bwMode="hidden">
          <a:xfrm>
            <a:off x="7223760" y="3200400"/>
            <a:ext cx="1463040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9" name="Content Placeholder 5"/>
          <p:cNvSpPr>
            <a:spLocks noGrp="1"/>
          </p:cNvSpPr>
          <p:nvPr>
            <p:ph sz="half" idx="15"/>
          </p:nvPr>
        </p:nvSpPr>
        <p:spPr>
          <a:xfrm>
            <a:off x="7223760" y="3428999"/>
            <a:ext cx="1463040" cy="2787015"/>
          </a:xfrm>
        </p:spPr>
        <p:txBody>
          <a:bodyPr>
            <a:noAutofit/>
          </a:bodyPr>
          <a:lstStyle>
            <a:lvl1pPr marL="137160" indent="-137160">
              <a:spcBef>
                <a:spcPts val="0"/>
              </a:spcBef>
              <a:defRPr sz="1200"/>
            </a:lvl1pPr>
            <a:lvl2pPr marL="274320" indent="-137160">
              <a:defRPr sz="1200"/>
            </a:lvl2pPr>
            <a:lvl3pPr marL="411480" indent="-137160">
              <a:defRPr sz="1200"/>
            </a:lvl3pPr>
            <a:lvl4pPr marL="548640" indent="-137160">
              <a:defRPr sz="1200"/>
            </a:lvl4pPr>
            <a:lvl5pPr marL="685800" indent="-137160">
              <a:defRPr sz="1200"/>
            </a:lvl5pPr>
            <a:lvl6pPr marL="822960">
              <a:defRPr sz="1200"/>
            </a:lvl6pPr>
            <a:lvl7pPr marL="960120">
              <a:defRPr sz="1200"/>
            </a:lvl7pPr>
            <a:lvl8pPr marL="1097280">
              <a:defRPr sz="1200"/>
            </a:lvl8pPr>
            <a:lvl9pPr marL="1234440"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">
            <a:extLst>
              <a:ext uri="{FF2B5EF4-FFF2-40B4-BE49-F238E27FC236}">
                <a16:creationId xmlns:a16="http://schemas.microsoft.com/office/drawing/2014/main" id="{6225CE60-4330-3F4B-89E9-084B27AF919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5" name="Footnotes">
            <a:extLst>
              <a:ext uri="{FF2B5EF4-FFF2-40B4-BE49-F238E27FC236}">
                <a16:creationId xmlns:a16="http://schemas.microsoft.com/office/drawing/2014/main" id="{16D56B2A-A4FE-4FB4-9894-463C6CB199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10" name="Date Placeholder">
            <a:extLst>
              <a:ext uri="{FF2B5EF4-FFF2-40B4-BE49-F238E27FC236}">
                <a16:creationId xmlns:a16="http://schemas.microsoft.com/office/drawing/2014/main" id="{670AC742-0EB9-104E-A147-D70060CD786B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3" name="Slide Number Placeholder">
            <a:extLst>
              <a:ext uri="{FF2B5EF4-FFF2-40B4-BE49-F238E27FC236}">
                <a16:creationId xmlns:a16="http://schemas.microsoft.com/office/drawing/2014/main" id="{D840D073-E4B4-184F-A678-71DA9C75059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50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4BAD5814-5B87-284A-BC9A-C8BE3B193A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F854227E-3742-CC4D-A453-5468B5A6C70F}"/>
              </a:ext>
            </a:extLst>
          </p:cNvPr>
          <p:cNvSpPr>
            <a:spLocks noGrp="1"/>
          </p:cNvSpPr>
          <p:nvPr>
            <p:ph type="subTitle" idx="20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8" name="Box"/>
          <p:cNvSpPr/>
          <p:nvPr/>
        </p:nvSpPr>
        <p:spPr bwMode="hidden">
          <a:xfrm>
            <a:off x="0" y="1733550"/>
            <a:ext cx="3017838" cy="4483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5D05493-4569-3340-B250-1E035B2427A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57200" y="1917290"/>
            <a:ext cx="2423160" cy="4113716"/>
          </a:xfrm>
        </p:spPr>
        <p:txBody>
          <a:bodyPr anchor="ctr" anchorCtr="0">
            <a:noAutofit/>
          </a:bodyPr>
          <a:lstStyle>
            <a:lvl1pPr marL="13716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bg1"/>
                </a:solidFill>
              </a:defRPr>
            </a:lvl1pPr>
            <a:lvl2pPr marL="27432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 b="0">
                <a:solidFill>
                  <a:schemeClr val="bg1"/>
                </a:solidFill>
              </a:defRPr>
            </a:lvl2pPr>
            <a:lvl3pPr marL="41148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bg1"/>
                </a:solidFill>
              </a:defRPr>
            </a:lvl3pPr>
            <a:lvl4pPr marL="54864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 b="0">
                <a:solidFill>
                  <a:schemeClr val="bg1"/>
                </a:solidFill>
              </a:defRPr>
            </a:lvl4pPr>
            <a:lvl5pPr marL="68580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bg1"/>
                </a:solidFill>
              </a:defRPr>
            </a:lvl5pPr>
            <a:lvl6pPr marL="82296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 b="0">
                <a:solidFill>
                  <a:schemeClr val="bg1"/>
                </a:solidFill>
              </a:defRPr>
            </a:lvl6pPr>
            <a:lvl7pPr marL="96012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bg1"/>
                </a:solidFill>
              </a:defRPr>
            </a:lvl7pPr>
            <a:lvl8pPr marL="109728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 b="0">
                <a:solidFill>
                  <a:schemeClr val="bg1"/>
                </a:solidFill>
              </a:defRPr>
            </a:lvl8pPr>
            <a:lvl9pPr marL="118872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hart Placeholder 1"/>
          <p:cNvSpPr>
            <a:spLocks noGrp="1"/>
          </p:cNvSpPr>
          <p:nvPr>
            <p:ph type="chart" sz="quarter" idx="13"/>
          </p:nvPr>
        </p:nvSpPr>
        <p:spPr>
          <a:xfrm>
            <a:off x="3292475" y="1733550"/>
            <a:ext cx="5394326" cy="4483100"/>
          </a:xfrm>
        </p:spPr>
        <p:txBody>
          <a:bodyPr anchor="ctr" anchorCtr="0"/>
          <a:lstStyle>
            <a:lvl1pPr marL="0" indent="0" algn="ctr"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694F96C2-47B6-4747-B231-79A630D24A9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l"/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1A6A6FCD-7456-49A3-9BC4-3B5A84EC8F1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814EA5A5-893B-6B4B-80D2-49FFC81C88C2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6" name="Slide Number Placeholder">
            <a:extLst>
              <a:ext uri="{FF2B5EF4-FFF2-40B4-BE49-F238E27FC236}">
                <a16:creationId xmlns:a16="http://schemas.microsoft.com/office/drawing/2014/main" id="{696E2E86-965C-BE4A-BDD2-8C3B0C7986E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1969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ig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>
            <a:extLst>
              <a:ext uri="{FF2B5EF4-FFF2-40B4-BE49-F238E27FC236}">
                <a16:creationId xmlns:a16="http://schemas.microsoft.com/office/drawing/2014/main" id="{A4554563-32A9-9341-8BFE-2AFAA88B08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82296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6" name="Subtitle">
            <a:extLst>
              <a:ext uri="{FF2B5EF4-FFF2-40B4-BE49-F238E27FC236}">
                <a16:creationId xmlns:a16="http://schemas.microsoft.com/office/drawing/2014/main" id="{65E09AE2-CCF1-41E1-867C-BB4EF812B9EC}"/>
              </a:ext>
            </a:extLst>
          </p:cNvPr>
          <p:cNvSpPr>
            <a:spLocks noGrp="1"/>
          </p:cNvSpPr>
          <p:nvPr>
            <p:ph type="subTitle" idx="26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67562605-603B-7346-BD66-E0BCE22860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57200" y="1733549"/>
            <a:ext cx="1144984" cy="100584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A32020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A32020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A32020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A32020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A32020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A32020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A32020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A32020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A32020"/>
                </a:solidFill>
              </a:defRPr>
            </a:lvl9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07EA69E-C97B-2748-B995-85ECAE76AB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57200" y="2833166"/>
            <a:ext cx="1144984" cy="960120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5A84443-E940-CF4D-9891-CD02D9DF64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gray">
          <a:xfrm>
            <a:off x="1737361" y="1733550"/>
            <a:ext cx="2698908" cy="2057400"/>
          </a:xfrm>
        </p:spPr>
        <p:txBody>
          <a:bodyPr rIns="182880">
            <a:noAutofit/>
          </a:bodyPr>
          <a:lstStyle>
            <a:lvl1pPr marL="1371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1pPr>
            <a:lvl2pPr marL="2743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EB0060D-C493-064E-AA24-09547C88997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706541" y="1733550"/>
            <a:ext cx="1144984" cy="100584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DB536A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DB536A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DB536A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DB536A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DB536A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DB536A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DB536A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DB536A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DB536A"/>
                </a:solidFill>
              </a:defRPr>
            </a:lvl9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D2E61864-7397-CA45-B176-FD39B1BE21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706541" y="2833167"/>
            <a:ext cx="1144984" cy="960120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843F70DF-91C4-C849-B14B-CCA5EEFB25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gray">
          <a:xfrm>
            <a:off x="5987892" y="1733550"/>
            <a:ext cx="2698908" cy="2057400"/>
          </a:xfrm>
        </p:spPr>
        <p:txBody>
          <a:bodyPr rIns="182880">
            <a:noAutofit/>
          </a:bodyPr>
          <a:lstStyle>
            <a:lvl1pPr marL="1371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1pPr>
            <a:lvl2pPr marL="2743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512009F0-4886-6149-95E6-599C9EC18A3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457200" y="4158181"/>
            <a:ext cx="1144984" cy="100584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chemeClr val="tx1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chemeClr val="tx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chemeClr val="tx1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chemeClr val="tx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chemeClr val="tx1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chemeClr val="tx1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chemeClr val="tx1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chemeClr val="tx1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5AADC160-BEF5-5840-ACD9-F4E6E6C061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457200" y="5256530"/>
            <a:ext cx="1144984" cy="960120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7055AB89-DE22-6444-98FE-EFAB70903E4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gray">
          <a:xfrm>
            <a:off x="1737360" y="4158181"/>
            <a:ext cx="2700099" cy="2057400"/>
          </a:xfrm>
        </p:spPr>
        <p:txBody>
          <a:bodyPr rIns="182880">
            <a:noAutofit/>
          </a:bodyPr>
          <a:lstStyle>
            <a:lvl1pPr marL="1371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1pPr>
            <a:lvl2pPr marL="2743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E932F4EE-6DCD-064C-8A6E-7D99FC3510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4706540" y="4156705"/>
            <a:ext cx="1144984" cy="100584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464646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464646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464646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464646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464646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464646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464646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464646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7200" b="1">
                <a:solidFill>
                  <a:srgbClr val="464646"/>
                </a:solidFill>
              </a:defRPr>
            </a:lvl9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49896FAF-3675-FD48-BABC-7A81793ED37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4706543" y="5349240"/>
            <a:ext cx="1144984" cy="867410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367D9585-0D57-9745-BB17-400CB807CC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gray">
          <a:xfrm>
            <a:off x="5987892" y="4158181"/>
            <a:ext cx="2698908" cy="2058467"/>
          </a:xfrm>
        </p:spPr>
        <p:txBody>
          <a:bodyPr rIns="182880">
            <a:noAutofit/>
          </a:bodyPr>
          <a:lstStyle>
            <a:lvl1pPr marL="1371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1pPr>
            <a:lvl2pPr marL="2743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37EC187C-5363-C142-B64F-F15999B8B9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5" name="Footnotes">
            <a:extLst>
              <a:ext uri="{FF2B5EF4-FFF2-40B4-BE49-F238E27FC236}">
                <a16:creationId xmlns:a16="http://schemas.microsoft.com/office/drawing/2014/main" id="{F1D73492-E659-4448-966F-4635BA9FCF4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4" name="Date Placeholder">
            <a:extLst>
              <a:ext uri="{FF2B5EF4-FFF2-40B4-BE49-F238E27FC236}">
                <a16:creationId xmlns:a16="http://schemas.microsoft.com/office/drawing/2014/main" id="{CAB6925F-A4AD-DA42-ACD3-7FA130A5DC3E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6EACE07B-0316-F046-829A-445D6CAB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670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ig Colour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5003E272-31E5-B446-B091-7298F137F8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26" name="Subtitle">
            <a:extLst>
              <a:ext uri="{FF2B5EF4-FFF2-40B4-BE49-F238E27FC236}">
                <a16:creationId xmlns:a16="http://schemas.microsoft.com/office/drawing/2014/main" id="{65E09AE2-CCF1-41E1-867C-BB4EF812B9EC}"/>
              </a:ext>
            </a:extLst>
          </p:cNvPr>
          <p:cNvSpPr>
            <a:spLocks noGrp="1"/>
          </p:cNvSpPr>
          <p:nvPr>
            <p:ph type="subTitle" idx="26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6" name="Burgundy">
            <a:extLst>
              <a:ext uri="{FF2B5EF4-FFF2-40B4-BE49-F238E27FC236}">
                <a16:creationId xmlns:a16="http://schemas.microsoft.com/office/drawing/2014/main" id="{CD1E7C1D-4CCC-2446-92A2-C00943C1D1D4}"/>
              </a:ext>
            </a:extLst>
          </p:cNvPr>
          <p:cNvSpPr/>
          <p:nvPr userDrawn="1"/>
        </p:nvSpPr>
        <p:spPr bwMode="gray">
          <a:xfrm>
            <a:off x="457198" y="1733550"/>
            <a:ext cx="4114801" cy="224028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67562605-603B-7346-BD66-E0BCE22860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94360" y="2011679"/>
            <a:ext cx="1143000" cy="59436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07EA69E-C97B-2748-B995-85ECAE76AB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94360" y="2739509"/>
            <a:ext cx="1143000" cy="1048719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5A84443-E940-CF4D-9891-CD02D9DF64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gray">
          <a:xfrm>
            <a:off x="1874520" y="2739509"/>
            <a:ext cx="2560955" cy="1048720"/>
          </a:xfrm>
        </p:spPr>
        <p:txBody>
          <a:bodyPr>
            <a:noAutofit/>
          </a:bodyPr>
          <a:lstStyle>
            <a:lvl1pPr marL="13716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1pPr>
            <a:lvl2pPr marL="27432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2pPr>
            <a:lvl3pPr marL="41148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3pPr>
            <a:lvl4pPr marL="54864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4pPr>
            <a:lvl5pPr marL="68580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5pPr>
            <a:lvl6pPr marL="82296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6pPr>
            <a:lvl7pPr marL="96012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7pPr>
            <a:lvl8pPr marL="109728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8pPr>
            <a:lvl9pPr marL="123444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ose">
            <a:extLst>
              <a:ext uri="{FF2B5EF4-FFF2-40B4-BE49-F238E27FC236}">
                <a16:creationId xmlns:a16="http://schemas.microsoft.com/office/drawing/2014/main" id="{122BB8E3-78BA-604F-8B29-C6FE7039DBE2}"/>
              </a:ext>
            </a:extLst>
          </p:cNvPr>
          <p:cNvSpPr/>
          <p:nvPr userDrawn="1"/>
        </p:nvSpPr>
        <p:spPr bwMode="gray">
          <a:xfrm>
            <a:off x="4572001" y="1733550"/>
            <a:ext cx="4114799" cy="2240280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EB0060D-C493-064E-AA24-09547C88997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709160" y="2011679"/>
            <a:ext cx="1142365" cy="594018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D2E61864-7397-CA45-B176-FD39B1BE21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709160" y="2739509"/>
            <a:ext cx="1142365" cy="1048719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843F70DF-91C4-C849-B14B-CCA5EEFB25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gray">
          <a:xfrm>
            <a:off x="5989320" y="2739509"/>
            <a:ext cx="2560320" cy="1048720"/>
          </a:xfrm>
        </p:spPr>
        <p:txBody>
          <a:bodyPr>
            <a:noAutofit/>
          </a:bodyPr>
          <a:lstStyle>
            <a:lvl1pPr marL="13716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1pPr>
            <a:lvl2pPr marL="27432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2pPr>
            <a:lvl3pPr marL="41148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3pPr>
            <a:lvl4pPr marL="54864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4pPr>
            <a:lvl5pPr marL="68580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5pPr>
            <a:lvl6pPr marL="82296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6pPr>
            <a:lvl7pPr marL="96012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7pPr>
            <a:lvl8pPr marL="109728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8pPr>
            <a:lvl9pPr marL="123444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Black">
            <a:extLst>
              <a:ext uri="{FF2B5EF4-FFF2-40B4-BE49-F238E27FC236}">
                <a16:creationId xmlns:a16="http://schemas.microsoft.com/office/drawing/2014/main" id="{BBB7BF80-91B1-474B-B07B-85D47D294397}"/>
              </a:ext>
            </a:extLst>
          </p:cNvPr>
          <p:cNvSpPr/>
          <p:nvPr userDrawn="1"/>
        </p:nvSpPr>
        <p:spPr bwMode="gray">
          <a:xfrm>
            <a:off x="457198" y="3973830"/>
            <a:ext cx="4114801" cy="22428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512009F0-4886-6149-95E6-599C9EC18A3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594360" y="4251959"/>
            <a:ext cx="1143000" cy="594018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5AADC160-BEF5-5840-ACD9-F4E6E6C061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594360" y="4979789"/>
            <a:ext cx="1143000" cy="1048719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7055AB89-DE22-6444-98FE-EFAB70903E4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gray">
          <a:xfrm>
            <a:off x="1874520" y="4979789"/>
            <a:ext cx="2560001" cy="1048720"/>
          </a:xfrm>
        </p:spPr>
        <p:txBody>
          <a:bodyPr>
            <a:noAutofit/>
          </a:bodyPr>
          <a:lstStyle>
            <a:lvl1pPr marL="13716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1pPr>
            <a:lvl2pPr marL="27432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2pPr>
            <a:lvl3pPr marL="41148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3pPr>
            <a:lvl4pPr marL="54864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4pPr>
            <a:lvl5pPr marL="68580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5pPr>
            <a:lvl6pPr marL="82296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6pPr>
            <a:lvl7pPr marL="96012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7pPr>
            <a:lvl8pPr marL="109728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8pPr>
            <a:lvl9pPr marL="123444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Grey">
            <a:extLst>
              <a:ext uri="{FF2B5EF4-FFF2-40B4-BE49-F238E27FC236}">
                <a16:creationId xmlns:a16="http://schemas.microsoft.com/office/drawing/2014/main" id="{5332822A-CB52-C74F-AE53-F657B6BEA30E}"/>
              </a:ext>
            </a:extLst>
          </p:cNvPr>
          <p:cNvSpPr/>
          <p:nvPr userDrawn="1"/>
        </p:nvSpPr>
        <p:spPr bwMode="gray">
          <a:xfrm>
            <a:off x="4572001" y="3973830"/>
            <a:ext cx="4114800" cy="224282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E932F4EE-6DCD-064C-8A6E-7D99FC3510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4709160" y="4251959"/>
            <a:ext cx="1142365" cy="594018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49896FAF-3675-FD48-BABC-7A81793ED37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4709160" y="4979789"/>
            <a:ext cx="1142365" cy="1048719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367D9585-0D57-9745-BB17-400CB807CC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gray">
          <a:xfrm>
            <a:off x="5989320" y="4979789"/>
            <a:ext cx="2560320" cy="1048720"/>
          </a:xfrm>
        </p:spPr>
        <p:txBody>
          <a:bodyPr>
            <a:noAutofit/>
          </a:bodyPr>
          <a:lstStyle>
            <a:lvl1pPr marL="13716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1pPr>
            <a:lvl2pPr marL="27432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2pPr>
            <a:lvl3pPr marL="41148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3pPr>
            <a:lvl4pPr marL="54864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4pPr>
            <a:lvl5pPr marL="68580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5pPr>
            <a:lvl6pPr marL="82296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6pPr>
            <a:lvl7pPr marL="96012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7pPr>
            <a:lvl8pPr marL="109728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8pPr>
            <a:lvl9pPr marL="1234440" indent="-137160">
              <a:spcAft>
                <a:spcPts val="300"/>
              </a:spcAft>
              <a:defRPr sz="1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37EC187C-5363-C142-B64F-F15999B8B9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5" name="Footnotes">
            <a:extLst>
              <a:ext uri="{FF2B5EF4-FFF2-40B4-BE49-F238E27FC236}">
                <a16:creationId xmlns:a16="http://schemas.microsoft.com/office/drawing/2014/main" id="{F1D73492-E659-4448-966F-4635BA9FCF4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4" name="Date Placeholder">
            <a:extLst>
              <a:ext uri="{FF2B5EF4-FFF2-40B4-BE49-F238E27FC236}">
                <a16:creationId xmlns:a16="http://schemas.microsoft.com/office/drawing/2014/main" id="{CAB6925F-A4AD-DA42-ACD3-7FA130A5DC3E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6EACE07B-0316-F046-829A-445D6CAB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4272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Small Colour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5003E272-31E5-B446-B091-7298F137F8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82296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26" name="Subtitle">
            <a:extLst>
              <a:ext uri="{FF2B5EF4-FFF2-40B4-BE49-F238E27FC236}">
                <a16:creationId xmlns:a16="http://schemas.microsoft.com/office/drawing/2014/main" id="{65E09AE2-CCF1-41E1-867C-BB4EF812B9EC}"/>
              </a:ext>
            </a:extLst>
          </p:cNvPr>
          <p:cNvSpPr>
            <a:spLocks noGrp="1"/>
          </p:cNvSpPr>
          <p:nvPr>
            <p:ph type="subTitle" idx="26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6" name="Burgundy">
            <a:extLst>
              <a:ext uri="{FF2B5EF4-FFF2-40B4-BE49-F238E27FC236}">
                <a16:creationId xmlns:a16="http://schemas.microsoft.com/office/drawing/2014/main" id="{CD1E7C1D-4CCC-2446-92A2-C00943C1D1D4}"/>
              </a:ext>
            </a:extLst>
          </p:cNvPr>
          <p:cNvSpPr/>
          <p:nvPr userDrawn="1"/>
        </p:nvSpPr>
        <p:spPr bwMode="gray">
          <a:xfrm>
            <a:off x="457199" y="1733550"/>
            <a:ext cx="1417320" cy="141732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67562605-603B-7346-BD66-E0BCE22860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94360" y="1874520"/>
            <a:ext cx="1143000" cy="45720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07EA69E-C97B-2748-B995-85ECAE76AB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94360" y="2468880"/>
            <a:ext cx="1143000" cy="548640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5A84443-E940-CF4D-9891-CD02D9DF64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gray">
          <a:xfrm>
            <a:off x="2011680" y="1733550"/>
            <a:ext cx="2425779" cy="2053537"/>
          </a:xfrm>
        </p:spPr>
        <p:txBody>
          <a:bodyPr>
            <a:noAutofit/>
          </a:bodyPr>
          <a:lstStyle>
            <a:lvl1pPr marL="1371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1pPr>
            <a:lvl2pPr marL="2743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ose">
            <a:extLst>
              <a:ext uri="{FF2B5EF4-FFF2-40B4-BE49-F238E27FC236}">
                <a16:creationId xmlns:a16="http://schemas.microsoft.com/office/drawing/2014/main" id="{122BB8E3-78BA-604F-8B29-C6FE7039DBE2}"/>
              </a:ext>
            </a:extLst>
          </p:cNvPr>
          <p:cNvSpPr/>
          <p:nvPr userDrawn="1"/>
        </p:nvSpPr>
        <p:spPr bwMode="gray">
          <a:xfrm>
            <a:off x="4706542" y="1733550"/>
            <a:ext cx="1419621" cy="1417320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7EB0060D-C493-064E-AA24-09547C88997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846320" y="1874520"/>
            <a:ext cx="1143000" cy="45720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D2E61864-7397-CA45-B176-FD39B1BE21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846320" y="2468880"/>
            <a:ext cx="1143000" cy="548640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843F70DF-91C4-C849-B14B-CCA5EEFB25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gray">
          <a:xfrm>
            <a:off x="6263640" y="1733550"/>
            <a:ext cx="2423160" cy="2057400"/>
          </a:xfrm>
        </p:spPr>
        <p:txBody>
          <a:bodyPr>
            <a:noAutofit/>
          </a:bodyPr>
          <a:lstStyle>
            <a:lvl1pPr marL="1371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1pPr>
            <a:lvl2pPr marL="2743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Black">
            <a:extLst>
              <a:ext uri="{FF2B5EF4-FFF2-40B4-BE49-F238E27FC236}">
                <a16:creationId xmlns:a16="http://schemas.microsoft.com/office/drawing/2014/main" id="{BBB7BF80-91B1-474B-B07B-85D47D294397}"/>
              </a:ext>
            </a:extLst>
          </p:cNvPr>
          <p:cNvSpPr/>
          <p:nvPr userDrawn="1"/>
        </p:nvSpPr>
        <p:spPr bwMode="gray">
          <a:xfrm>
            <a:off x="457199" y="4159045"/>
            <a:ext cx="1417320" cy="14173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512009F0-4886-6149-95E6-599C9EC18A3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594360" y="4297680"/>
            <a:ext cx="1143000" cy="45720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5AADC160-BEF5-5840-ACD9-F4E6E6C061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594360" y="4892040"/>
            <a:ext cx="1143000" cy="548640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7055AB89-DE22-6444-98FE-EFAB70903E4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gray">
          <a:xfrm>
            <a:off x="2011679" y="4158181"/>
            <a:ext cx="2423795" cy="2057400"/>
          </a:xfrm>
        </p:spPr>
        <p:txBody>
          <a:bodyPr>
            <a:noAutofit/>
          </a:bodyPr>
          <a:lstStyle>
            <a:lvl1pPr marL="1371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1pPr>
            <a:lvl2pPr marL="2743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Grey">
            <a:extLst>
              <a:ext uri="{FF2B5EF4-FFF2-40B4-BE49-F238E27FC236}">
                <a16:creationId xmlns:a16="http://schemas.microsoft.com/office/drawing/2014/main" id="{5332822A-CB52-C74F-AE53-F657B6BEA30E}"/>
              </a:ext>
            </a:extLst>
          </p:cNvPr>
          <p:cNvSpPr/>
          <p:nvPr userDrawn="1"/>
        </p:nvSpPr>
        <p:spPr bwMode="gray">
          <a:xfrm>
            <a:off x="4706542" y="4159249"/>
            <a:ext cx="1417320" cy="141732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E932F4EE-6DCD-064C-8A6E-7D99FC3510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4846320" y="4297680"/>
            <a:ext cx="1143000" cy="45720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3pPr>
            <a:lvl4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5pPr>
            <a:lvl6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6pPr>
            <a:lvl7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7pPr>
            <a:lvl8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8pPr>
            <a:lvl9pPr marL="0" indent="0">
              <a:lnSpc>
                <a:spcPct val="80000"/>
              </a:lnSpc>
              <a:spcAft>
                <a:spcPts val="0"/>
              </a:spcAft>
              <a:buFontTx/>
              <a:buNone/>
              <a:defRPr sz="3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49896FAF-3675-FD48-BABC-7A81793ED37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4846320" y="4892040"/>
            <a:ext cx="1143000" cy="548640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[Category Name]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367D9585-0D57-9745-BB17-400CB807CC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gray">
          <a:xfrm>
            <a:off x="6263640" y="4158181"/>
            <a:ext cx="2423160" cy="2058467"/>
          </a:xfrm>
        </p:spPr>
        <p:txBody>
          <a:bodyPr>
            <a:noAutofit/>
          </a:bodyPr>
          <a:lstStyle>
            <a:lvl1pPr marL="1371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1pPr>
            <a:lvl2pPr marL="2743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300"/>
              </a:spcAft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37EC187C-5363-C142-B64F-F15999B8B9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5" name="Footnotes">
            <a:extLst>
              <a:ext uri="{FF2B5EF4-FFF2-40B4-BE49-F238E27FC236}">
                <a16:creationId xmlns:a16="http://schemas.microsoft.com/office/drawing/2014/main" id="{F1D73492-E659-4448-966F-4635BA9FCF4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4" name="Date Placeholder">
            <a:extLst>
              <a:ext uri="{FF2B5EF4-FFF2-40B4-BE49-F238E27FC236}">
                <a16:creationId xmlns:a16="http://schemas.microsoft.com/office/drawing/2014/main" id="{CAB6925F-A4AD-DA42-ACD3-7FA130A5DC3E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6EACE07B-0316-F046-829A-445D6CAB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645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>
            <a:extLst>
              <a:ext uri="{FF2B5EF4-FFF2-40B4-BE49-F238E27FC236}">
                <a16:creationId xmlns:a16="http://schemas.microsoft.com/office/drawing/2014/main" id="{9BBAEAEE-8DDB-6D4C-8BCD-BA00AB357C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61C63E5A-BD9E-F642-A58F-26B7A4F083FE}"/>
              </a:ext>
            </a:extLst>
          </p:cNvPr>
          <p:cNvSpPr>
            <a:spLocks noGrp="1"/>
          </p:cNvSpPr>
          <p:nvPr>
            <p:ph type="subTitle" idx="26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28" name="Text Placeholder 1">
            <a:extLst>
              <a:ext uri="{FF2B5EF4-FFF2-40B4-BE49-F238E27FC236}">
                <a16:creationId xmlns:a16="http://schemas.microsoft.com/office/drawing/2014/main" id="{E8ACD8CF-AAC6-A047-96EA-21253FE4BA37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57199" y="1733551"/>
            <a:ext cx="8229602" cy="505385"/>
          </a:xfrm>
        </p:spPr>
        <p:txBody>
          <a:bodyPr/>
          <a:lstStyle>
            <a:lvl1pPr marL="0" indent="0">
              <a:spcAft>
                <a:spcPts val="0"/>
              </a:spcAft>
              <a:buFontTx/>
              <a:buNone/>
              <a:defRPr/>
            </a:lvl1pPr>
            <a:lvl2pPr marL="0" indent="0">
              <a:spcAft>
                <a:spcPts val="0"/>
              </a:spcAft>
              <a:buFontTx/>
              <a:buNone/>
              <a:defRPr/>
            </a:lvl2pPr>
            <a:lvl3pPr marL="0" indent="0">
              <a:spcAft>
                <a:spcPts val="0"/>
              </a:spcAft>
              <a:buFontTx/>
              <a:buNone/>
              <a:defRPr/>
            </a:lvl3pPr>
            <a:lvl4pPr marL="0" indent="0">
              <a:spcAft>
                <a:spcPts val="0"/>
              </a:spcAft>
              <a:buFontTx/>
              <a:buNone/>
              <a:defRPr/>
            </a:lvl4pPr>
            <a:lvl5pPr marL="0" indent="0">
              <a:spcAft>
                <a:spcPts val="0"/>
              </a:spcAft>
              <a:buFontTx/>
              <a:buNone/>
              <a:defRPr/>
            </a:lvl5pPr>
            <a:lvl6pPr marL="0" indent="0">
              <a:spcAft>
                <a:spcPts val="0"/>
              </a:spcAft>
              <a:buFontTx/>
              <a:buNone/>
              <a:defRPr/>
            </a:lvl6pPr>
            <a:lvl7pPr marL="0" indent="0">
              <a:spcAft>
                <a:spcPts val="0"/>
              </a:spcAft>
              <a:buFontTx/>
              <a:buNone/>
              <a:defRPr/>
            </a:lvl7pPr>
            <a:lvl8pPr marL="0" indent="0">
              <a:spcAft>
                <a:spcPts val="0"/>
              </a:spcAft>
              <a:buFontTx/>
              <a:buNone/>
              <a:defRPr/>
            </a:lvl8pPr>
            <a:lvl9pPr marL="0" indent="0">
              <a:spcAft>
                <a:spcPts val="0"/>
              </a:spcAft>
              <a:buFontTx/>
              <a:buNone/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1">
            <a:extLst>
              <a:ext uri="{FF2B5EF4-FFF2-40B4-BE49-F238E27FC236}">
                <a16:creationId xmlns:a16="http://schemas.microsoft.com/office/drawing/2014/main" id="{277FEA94-2F74-C44B-B7A4-2491A0F36517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57199" y="2386584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E35B0C01-8D10-8640-B57B-9F00287B10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148839" y="2386584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9D41283C-61BF-CF49-A579-FF76DB0A0127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840479" y="2386584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458BEB64-AEEA-894E-9305-4DAF4D383C70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532119" y="2386584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7368D934-8043-1B47-B9A4-25E006B0BFA4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223760" y="2386584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A0FBAB18-491C-D349-AB18-9FCED7996AB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57199" y="3721608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679938AE-0263-134B-9999-7D4C9C70AA00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2148839" y="3721608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EF32A273-0480-934E-8D32-DD33BE3A2746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840479" y="3721608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E391ADCA-B913-3A46-B669-77A861F30660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5532119" y="3721608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21" name="Picture Placeholder 10">
            <a:extLst>
              <a:ext uri="{FF2B5EF4-FFF2-40B4-BE49-F238E27FC236}">
                <a16:creationId xmlns:a16="http://schemas.microsoft.com/office/drawing/2014/main" id="{9A49AD93-FD6C-0745-AA09-BF58F62CB976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223760" y="3721608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E556C6AF-E3F7-8248-ABC5-E9ABC49C384F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57199" y="5073650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23" name="Picture Placeholder 12">
            <a:extLst>
              <a:ext uri="{FF2B5EF4-FFF2-40B4-BE49-F238E27FC236}">
                <a16:creationId xmlns:a16="http://schemas.microsoft.com/office/drawing/2014/main" id="{7E37D1FC-A6AC-434B-9334-A218F7228E9F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2148839" y="5073650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506AE4A5-2066-154B-A22A-55649E9A00E7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3840479" y="5073650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38481484-A1F9-944C-8416-EF7A652C303A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532119" y="5073650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26" name="Picture Placeholder 15">
            <a:extLst>
              <a:ext uri="{FF2B5EF4-FFF2-40B4-BE49-F238E27FC236}">
                <a16:creationId xmlns:a16="http://schemas.microsoft.com/office/drawing/2014/main" id="{B0A2AC27-5F38-F444-A513-0FB522CB077F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7223760" y="5073650"/>
            <a:ext cx="1463040" cy="1143000"/>
          </a:xfrm>
          <a:noFill/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logo</a:t>
            </a:r>
            <a:endParaRPr lang="en-GB" dirty="0"/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FBDF5DE5-9FAD-9842-BA03-185711D76A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Footnotes">
            <a:extLst>
              <a:ext uri="{FF2B5EF4-FFF2-40B4-BE49-F238E27FC236}">
                <a16:creationId xmlns:a16="http://schemas.microsoft.com/office/drawing/2014/main" id="{DD8B5F4F-C81D-464D-B5FC-5F8941870CF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4" name="Date Placeholder">
            <a:extLst>
              <a:ext uri="{FF2B5EF4-FFF2-40B4-BE49-F238E27FC236}">
                <a16:creationId xmlns:a16="http://schemas.microsoft.com/office/drawing/2014/main" id="{470A3029-D834-5149-96EF-70010D8D5EB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5" name="Slide Number Placeholder">
            <a:extLst>
              <a:ext uri="{FF2B5EF4-FFF2-40B4-BE49-F238E27FC236}">
                <a16:creationId xmlns:a16="http://schemas.microsoft.com/office/drawing/2014/main" id="{4BA74217-EAC3-D448-A73B-A482F813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304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Comparison -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543E7D3-2872-FE4B-8657-6517BAB224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8" name="Subtitle">
            <a:extLst>
              <a:ext uri="{FF2B5EF4-FFF2-40B4-BE49-F238E27FC236}">
                <a16:creationId xmlns:a16="http://schemas.microsoft.com/office/drawing/2014/main" id="{417EBE95-CD22-944F-9CE5-6B58F40DED7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6437" y="1325880"/>
            <a:ext cx="8230363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11" name="Bar">
            <a:extLst>
              <a:ext uri="{FF2B5EF4-FFF2-40B4-BE49-F238E27FC236}">
                <a16:creationId xmlns:a16="http://schemas.microsoft.com/office/drawing/2014/main" id="{4D8B9BE4-5761-9F4F-BDA1-3B11510CD047}"/>
              </a:ext>
            </a:extLst>
          </p:cNvPr>
          <p:cNvSpPr/>
          <p:nvPr userDrawn="1"/>
        </p:nvSpPr>
        <p:spPr bwMode="auto">
          <a:xfrm>
            <a:off x="456437" y="2971800"/>
            <a:ext cx="3979038" cy="4572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57200" y="3154680"/>
            <a:ext cx="3979926" cy="30632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13" name="Bar">
            <a:extLst>
              <a:ext uri="{FF2B5EF4-FFF2-40B4-BE49-F238E27FC236}">
                <a16:creationId xmlns:a16="http://schemas.microsoft.com/office/drawing/2014/main" id="{D90CDC5F-C799-A042-9D2A-98D887B93F77}"/>
              </a:ext>
            </a:extLst>
          </p:cNvPr>
          <p:cNvSpPr/>
          <p:nvPr userDrawn="1"/>
        </p:nvSpPr>
        <p:spPr bwMode="auto">
          <a:xfrm>
            <a:off x="4707256" y="2971800"/>
            <a:ext cx="3977639" cy="4572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4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4704588" y="3154678"/>
            <a:ext cx="3977639" cy="306324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6CBFAA4A-4BAE-B84D-BD9A-91B54570D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Footnotes">
            <a:extLst>
              <a:ext uri="{FF2B5EF4-FFF2-40B4-BE49-F238E27FC236}">
                <a16:creationId xmlns:a16="http://schemas.microsoft.com/office/drawing/2014/main" id="{DB21F35D-5956-4D01-BAEF-45C35CDC72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6" name="Date Placeholder">
            <a:extLst>
              <a:ext uri="{FF2B5EF4-FFF2-40B4-BE49-F238E27FC236}">
                <a16:creationId xmlns:a16="http://schemas.microsoft.com/office/drawing/2014/main" id="{48FFBCCC-86E9-7F42-828A-FB954543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7690CCDB-9368-FF4C-A00C-C580BC33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040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Comparison -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4E03734-1E6A-2C4B-8E87-1887754108D8}"/>
              </a:ext>
            </a:extLst>
          </p:cNvPr>
          <p:cNvSpPr/>
          <p:nvPr userDrawn="1"/>
        </p:nvSpPr>
        <p:spPr>
          <a:xfrm>
            <a:off x="4708525" y="1733550"/>
            <a:ext cx="3978275" cy="44831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A0D13-4A1D-6845-BBE6-3EE2B49A6D07}"/>
              </a:ext>
            </a:extLst>
          </p:cNvPr>
          <p:cNvSpPr/>
          <p:nvPr userDrawn="1"/>
        </p:nvSpPr>
        <p:spPr>
          <a:xfrm>
            <a:off x="457200" y="1733550"/>
            <a:ext cx="3977639" cy="4483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9543E7D3-2872-FE4B-8657-6517BAB224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8" name="Subtitle">
            <a:extLst>
              <a:ext uri="{FF2B5EF4-FFF2-40B4-BE49-F238E27FC236}">
                <a16:creationId xmlns:a16="http://schemas.microsoft.com/office/drawing/2014/main" id="{417EBE95-CD22-944F-9CE5-6B58F40DED7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200" y="1325880"/>
            <a:ext cx="8229600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 bwMode="gray">
          <a:xfrm>
            <a:off x="731519" y="3429001"/>
            <a:ext cx="3429000" cy="2606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4983162" y="3429001"/>
            <a:ext cx="3429000" cy="260200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6CBFAA4A-4BAE-B84D-BD9A-91B54570D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Footnotes">
            <a:extLst>
              <a:ext uri="{FF2B5EF4-FFF2-40B4-BE49-F238E27FC236}">
                <a16:creationId xmlns:a16="http://schemas.microsoft.com/office/drawing/2014/main" id="{DB21F35D-5956-4D01-BAEF-45C35CDC72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6" name="Date Placeholder">
            <a:extLst>
              <a:ext uri="{FF2B5EF4-FFF2-40B4-BE49-F238E27FC236}">
                <a16:creationId xmlns:a16="http://schemas.microsoft.com/office/drawing/2014/main" id="{48FFBCCC-86E9-7F42-828A-FB954543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7690CCDB-9368-FF4C-A00C-C580BC33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69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CF3CE2CC-14BC-5646-96AA-2C2A7938E4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458A0AD4-C64D-F047-9FFC-8C60FB5D1117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10" name="Bar">
            <a:extLst>
              <a:ext uri="{FF2B5EF4-FFF2-40B4-BE49-F238E27FC236}">
                <a16:creationId xmlns:a16="http://schemas.microsoft.com/office/drawing/2014/main" id="{69228AFC-D49C-488D-8552-7D710415F604}"/>
              </a:ext>
            </a:extLst>
          </p:cNvPr>
          <p:cNvSpPr/>
          <p:nvPr userDrawn="1"/>
        </p:nvSpPr>
        <p:spPr bwMode="hidden">
          <a:xfrm>
            <a:off x="457200" y="1734669"/>
            <a:ext cx="3980260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558D843-2564-2842-A6B3-07BBF73262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963271"/>
            <a:ext cx="8229600" cy="4254649"/>
          </a:xfrm>
        </p:spPr>
        <p:txBody>
          <a:bodyPr numCol="2" spcCol="274320">
            <a:noAutofit/>
          </a:bodyPr>
          <a:lstStyle>
            <a:lvl1pPr marL="320040" indent="-320040">
              <a:spcBef>
                <a:spcPts val="9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4069556" algn="r"/>
              </a:tabLst>
              <a:defRPr b="0">
                <a:solidFill>
                  <a:schemeClr val="tx1"/>
                </a:solidFill>
              </a:defRPr>
            </a:lvl1pPr>
            <a:lvl2pPr marL="50292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2pPr>
            <a:lvl3pPr marL="68580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3pPr>
            <a:lvl4pPr marL="86868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4pPr>
            <a:lvl5pPr marL="105156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5pPr>
            <a:lvl6pPr marL="123444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6pPr>
            <a:lvl7pPr marL="141732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7pPr>
            <a:lvl8pPr marL="160020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8pPr>
            <a:lvl9pPr marL="178308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A3F1E620-FA5F-6E48-9129-8D9A58988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Footnotes">
            <a:extLst>
              <a:ext uri="{FF2B5EF4-FFF2-40B4-BE49-F238E27FC236}">
                <a16:creationId xmlns:a16="http://schemas.microsoft.com/office/drawing/2014/main" id="{B838EAE9-AD56-644A-AF54-3B9C86CE4B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C0C6769E-AC6D-6B4D-8D3A-0138AACE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Slide Number Placeholder">
            <a:extLst>
              <a:ext uri="{FF2B5EF4-FFF2-40B4-BE49-F238E27FC236}">
                <a16:creationId xmlns:a16="http://schemas.microsoft.com/office/drawing/2014/main" id="{12DC57AA-DA42-F941-8E24-11E25802E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5206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Side Imag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ction Type">
            <a:extLst>
              <a:ext uri="{FF2B5EF4-FFF2-40B4-BE49-F238E27FC236}">
                <a16:creationId xmlns:a16="http://schemas.microsoft.com/office/drawing/2014/main" id="{52988535-80EB-3446-B474-E7F9D510F1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57200"/>
            <a:ext cx="3980260" cy="27432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[OPTIONAL SECTION TYPE]</a:t>
            </a: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57200" y="1733550"/>
            <a:ext cx="3980260" cy="1782939"/>
          </a:xfrm>
        </p:spPr>
        <p:txBody>
          <a:bodyPr anchor="b" anchorCtr="0">
            <a:noAutofit/>
          </a:bodyPr>
          <a:lstStyle>
            <a:lvl1pPr>
              <a:lnSpc>
                <a:spcPct val="85000"/>
              </a:lnSpc>
              <a:defRPr sz="3200" b="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[Section header title]</a:t>
            </a:r>
            <a:endParaRPr lang="en-GB" dirty="0"/>
          </a:p>
        </p:txBody>
      </p:sp>
      <p:sp>
        <p:nvSpPr>
          <p:cNvPr id="6" name="Bar">
            <a:extLst>
              <a:ext uri="{FF2B5EF4-FFF2-40B4-BE49-F238E27FC236}">
                <a16:creationId xmlns:a16="http://schemas.microsoft.com/office/drawing/2014/main" id="{8117813E-FB79-0541-B817-A2281A6CDC85}"/>
              </a:ext>
            </a:extLst>
          </p:cNvPr>
          <p:cNvSpPr/>
          <p:nvPr userDrawn="1"/>
        </p:nvSpPr>
        <p:spPr bwMode="hidden">
          <a:xfrm>
            <a:off x="457200" y="3749040"/>
            <a:ext cx="3980260" cy="91440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5355CA45-C21A-C844-AF8F-CAACF6B32D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0" y="4023360"/>
            <a:ext cx="3980260" cy="2193290"/>
          </a:xfrm>
        </p:spPr>
        <p:txBody>
          <a:bodyPr>
            <a:noAutofit/>
          </a:bodyPr>
          <a:lstStyle>
            <a:lvl1pPr marL="18288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6576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 b="0"/>
            </a:lvl2pPr>
            <a:lvl3pPr marL="54864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/>
            </a:lvl3pPr>
            <a:lvl4pPr marL="73152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 b="0"/>
            </a:lvl4pPr>
            <a:lvl5pPr marL="91440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/>
            </a:lvl5pPr>
            <a:lvl6pPr marL="109728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 b="0"/>
            </a:lvl6pPr>
            <a:lvl7pPr marL="128016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/>
            </a:lvl7pPr>
            <a:lvl8pPr marL="146304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 b="0"/>
            </a:lvl8pPr>
            <a:lvl9pPr marL="164592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D58F453D-E968-664E-88AB-B0FB9EE3536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572000" y="0"/>
            <a:ext cx="4572000" cy="6858000"/>
          </a:xfrm>
          <a:solidFill>
            <a:srgbClr val="7D7D7D"/>
          </a:solidFill>
        </p:spPr>
        <p:txBody>
          <a:bodyPr vert="horz" lIns="0" tIns="0" rIns="0" bIns="0"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lang="en-GB" sz="900" b="0" dirty="0">
                <a:solidFill>
                  <a:schemeClr val="tx1"/>
                </a:solidFill>
              </a:defRPr>
            </a:lvl1pPr>
          </a:lstStyle>
          <a:p>
            <a:pPr lvl="0" algn="ctr"/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Footer Placeholder">
            <a:extLst>
              <a:ext uri="{FF2B5EF4-FFF2-40B4-BE49-F238E27FC236}">
                <a16:creationId xmlns:a16="http://schemas.microsoft.com/office/drawing/2014/main" id="{1C7D1B88-02A7-3F48-89C8-3F169943A964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E1717E7D-1BA9-4685-B640-D888B0091E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215146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10" name="Date Placeholder">
            <a:extLst>
              <a:ext uri="{FF2B5EF4-FFF2-40B4-BE49-F238E27FC236}">
                <a16:creationId xmlns:a16="http://schemas.microsoft.com/office/drawing/2014/main" id="{2C9BCE8E-6601-E548-BFB9-4556F941FA62}"/>
              </a:ext>
            </a:extLst>
          </p:cNvPr>
          <p:cNvSpPr>
            <a:spLocks noGrp="1"/>
          </p:cNvSpPr>
          <p:nvPr>
            <p:ph type="dt" sz="half" idx="23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A842A3A3-641B-924E-A2DE-FA230A7A48AD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197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ottom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D58F453D-E968-664E-88AB-B0FB9EE3536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 bwMode="hidden">
          <a:xfrm>
            <a:off x="0" y="4114801"/>
            <a:ext cx="9144000" cy="2743199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" name="Bar">
            <a:extLst>
              <a:ext uri="{FF2B5EF4-FFF2-40B4-BE49-F238E27FC236}">
                <a16:creationId xmlns:a16="http://schemas.microsoft.com/office/drawing/2014/main" id="{8117813E-FB79-0541-B817-A2281A6CDC85}"/>
              </a:ext>
            </a:extLst>
          </p:cNvPr>
          <p:cNvSpPr/>
          <p:nvPr userDrawn="1"/>
        </p:nvSpPr>
        <p:spPr bwMode="hidden">
          <a:xfrm>
            <a:off x="-1" y="4023360"/>
            <a:ext cx="9144000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5" name="Section Type">
            <a:extLst>
              <a:ext uri="{FF2B5EF4-FFF2-40B4-BE49-F238E27FC236}">
                <a16:creationId xmlns:a16="http://schemas.microsoft.com/office/drawing/2014/main" id="{52988535-80EB-3446-B474-E7F9D510F1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57511"/>
            <a:ext cx="3980260" cy="27432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[OPTIONAL SECTION TYPE]</a:t>
            </a: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57200" y="777551"/>
            <a:ext cx="8229600" cy="1051249"/>
          </a:xfrm>
        </p:spPr>
        <p:txBody>
          <a:bodyPr anchor="b" anchorCtr="0">
            <a:noAutofit/>
          </a:bodyPr>
          <a:lstStyle>
            <a:lvl1pPr>
              <a:lnSpc>
                <a:spcPct val="85000"/>
              </a:lnSpc>
              <a:defRPr sz="3200" b="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[Section header title]</a:t>
            </a:r>
            <a:endParaRPr lang="en-GB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5355CA45-C21A-C844-AF8F-CAACF6B32D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199" y="2103120"/>
            <a:ext cx="3980259" cy="1645920"/>
          </a:xfrm>
        </p:spPr>
        <p:txBody>
          <a:bodyPr>
            <a:noAutofit/>
          </a:bodyPr>
          <a:lstStyle>
            <a:lvl1pPr marL="18288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6576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 b="0">
                <a:solidFill>
                  <a:schemeClr val="tx1"/>
                </a:solidFill>
              </a:defRPr>
            </a:lvl2pPr>
            <a:lvl3pPr marL="54864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3pPr>
            <a:lvl4pPr marL="73152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 b="0">
                <a:solidFill>
                  <a:schemeClr val="tx1"/>
                </a:solidFill>
              </a:defRPr>
            </a:lvl4pPr>
            <a:lvl5pPr marL="91440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5pPr>
            <a:lvl6pPr marL="109728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6pPr>
            <a:lvl7pPr marL="128016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7pPr>
            <a:lvl8pPr marL="146304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8pPr>
            <a:lvl9pPr marL="164592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">
            <a:extLst>
              <a:ext uri="{FF2B5EF4-FFF2-40B4-BE49-F238E27FC236}">
                <a16:creationId xmlns:a16="http://schemas.microsoft.com/office/drawing/2014/main" id="{1C7D1B88-02A7-3F48-89C8-3F169943A964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E33E977B-92E0-4BB8-9A60-40AEDC50D51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10" name="Date Placeholder">
            <a:extLst>
              <a:ext uri="{FF2B5EF4-FFF2-40B4-BE49-F238E27FC236}">
                <a16:creationId xmlns:a16="http://schemas.microsoft.com/office/drawing/2014/main" id="{2C9BCE8E-6601-E548-BFB9-4556F941FA62}"/>
              </a:ext>
            </a:extLst>
          </p:cNvPr>
          <p:cNvSpPr>
            <a:spLocks noGrp="1"/>
          </p:cNvSpPr>
          <p:nvPr>
            <p:ph type="dt" sz="half" idx="23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A842A3A3-641B-924E-A2DE-FA230A7A48AD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402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Full Imag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D58F453D-E968-664E-88AB-B0FB9EE3536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 bwMode="hidden">
          <a:xfrm>
            <a:off x="0" y="0"/>
            <a:ext cx="9144000" cy="6858000"/>
          </a:xfrm>
          <a:solidFill>
            <a:srgbClr val="DEDEDE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Section Type">
            <a:extLst>
              <a:ext uri="{FF2B5EF4-FFF2-40B4-BE49-F238E27FC236}">
                <a16:creationId xmlns:a16="http://schemas.microsoft.com/office/drawing/2014/main" id="{52988535-80EB-3446-B474-E7F9D510F1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457200"/>
            <a:ext cx="3980261" cy="27432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[OPTIONAL SECTION TYPE]</a:t>
            </a: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57199" y="1733550"/>
            <a:ext cx="3978276" cy="1782939"/>
          </a:xfrm>
        </p:spPr>
        <p:txBody>
          <a:bodyPr anchor="b" anchorCtr="0">
            <a:noAutofit/>
          </a:bodyPr>
          <a:lstStyle>
            <a:lvl1pPr>
              <a:lnSpc>
                <a:spcPct val="85000"/>
              </a:lnSpc>
              <a:defRPr sz="3200" b="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[Section header title]</a:t>
            </a:r>
            <a:endParaRPr lang="en-GB" dirty="0"/>
          </a:p>
        </p:txBody>
      </p:sp>
      <p:sp>
        <p:nvSpPr>
          <p:cNvPr id="16" name="Bar">
            <a:extLst>
              <a:ext uri="{FF2B5EF4-FFF2-40B4-BE49-F238E27FC236}">
                <a16:creationId xmlns:a16="http://schemas.microsoft.com/office/drawing/2014/main" id="{06AFE152-FC0C-F34D-8F3A-ED144329DBD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hidden">
          <a:xfrm>
            <a:off x="457199" y="3749040"/>
            <a:ext cx="3978275" cy="91440"/>
          </a:xfrm>
          <a:solidFill>
            <a:srgbClr val="A32020"/>
          </a:solidFill>
        </p:spPr>
        <p:txBody>
          <a:bodyPr anchor="ctr" anchorCtr="0">
            <a:noAutofit/>
          </a:bodyPr>
          <a:lstStyle>
            <a:lvl1pPr marL="0" algn="ctr">
              <a:spcAft>
                <a:spcPts val="0"/>
              </a:spcAft>
              <a:buFontTx/>
              <a:buNone/>
              <a:defRPr sz="100" b="0">
                <a:solidFill>
                  <a:srgbClr val="A32020"/>
                </a:solidFill>
              </a:defRPr>
            </a:lvl1pPr>
            <a:lvl2pPr marL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2pPr>
            <a:lvl3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3pPr>
            <a:lvl4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4pPr>
            <a:lvl5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5pPr>
            <a:lvl6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6pPr>
            <a:lvl7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7pPr>
            <a:lvl8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8pPr>
            <a:lvl9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5355CA45-C21A-C844-AF8F-CAACF6B32D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199" y="4023360"/>
            <a:ext cx="3978275" cy="2193290"/>
          </a:xfrm>
        </p:spPr>
        <p:txBody>
          <a:bodyPr>
            <a:noAutofit/>
          </a:bodyPr>
          <a:lstStyle>
            <a:lvl1pPr marL="18288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6576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</a:defRPr>
            </a:lvl2pPr>
            <a:lvl3pPr marL="54864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3pPr>
            <a:lvl4pPr marL="73152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</a:defRPr>
            </a:lvl4pPr>
            <a:lvl5pPr marL="91440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  <a:lvl6pPr marL="109728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6pPr>
            <a:lvl7pPr marL="128016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7pPr>
            <a:lvl8pPr marL="146304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8pPr>
            <a:lvl9pPr marL="164592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">
            <a:extLst>
              <a:ext uri="{FF2B5EF4-FFF2-40B4-BE49-F238E27FC236}">
                <a16:creationId xmlns:a16="http://schemas.microsoft.com/office/drawing/2014/main" id="{1C7D1B88-02A7-3F48-89C8-3F169943A964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D3E5E154-CDEF-499C-ADEB-2769D545AE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10" name="Date Placeholder">
            <a:extLst>
              <a:ext uri="{FF2B5EF4-FFF2-40B4-BE49-F238E27FC236}">
                <a16:creationId xmlns:a16="http://schemas.microsoft.com/office/drawing/2014/main" id="{2C9BCE8E-6601-E548-BFB9-4556F941FA62}"/>
              </a:ext>
            </a:extLst>
          </p:cNvPr>
          <p:cNvSpPr>
            <a:spLocks noGrp="1"/>
          </p:cNvSpPr>
          <p:nvPr>
            <p:ph type="dt" sz="half" idx="23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A842A3A3-641B-924E-A2DE-FA230A7A48AD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592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Full Image Dar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D58F453D-E968-664E-88AB-B0FB9EE3536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 bwMode="hidden">
          <a:xfrm>
            <a:off x="0" y="0"/>
            <a:ext cx="9144000" cy="6858000"/>
          </a:xfrm>
          <a:solidFill>
            <a:srgbClr val="7D7D7D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Section Type">
            <a:extLst>
              <a:ext uri="{FF2B5EF4-FFF2-40B4-BE49-F238E27FC236}">
                <a16:creationId xmlns:a16="http://schemas.microsoft.com/office/drawing/2014/main" id="{52988535-80EB-3446-B474-E7F9D510F1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57200"/>
            <a:ext cx="3980260" cy="27432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 b="0" cap="all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[OPTIONAL SECTION TYPE]</a:t>
            </a: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57200" y="1733550"/>
            <a:ext cx="3980260" cy="1783080"/>
          </a:xfrm>
        </p:spPr>
        <p:txBody>
          <a:bodyPr anchor="b" anchorCtr="0">
            <a:noAutofit/>
          </a:bodyPr>
          <a:lstStyle>
            <a:lvl1pPr>
              <a:lnSpc>
                <a:spcPct val="85000"/>
              </a:lnSpc>
              <a:defRPr sz="3200" b="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[Section header title]</a:t>
            </a:r>
            <a:endParaRPr lang="en-GB" dirty="0"/>
          </a:p>
        </p:txBody>
      </p:sp>
      <p:sp>
        <p:nvSpPr>
          <p:cNvPr id="13" name="Bar">
            <a:extLst>
              <a:ext uri="{FF2B5EF4-FFF2-40B4-BE49-F238E27FC236}">
                <a16:creationId xmlns:a16="http://schemas.microsoft.com/office/drawing/2014/main" id="{600C692D-8381-4D83-B819-179D35536A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hidden">
          <a:xfrm>
            <a:off x="457200" y="3749040"/>
            <a:ext cx="3978275" cy="91440"/>
          </a:xfrm>
          <a:solidFill>
            <a:schemeClr val="tx1"/>
          </a:solidFill>
        </p:spPr>
        <p:txBody>
          <a:bodyPr anchor="ctr" anchorCtr="0">
            <a:noAutofit/>
          </a:bodyPr>
          <a:lstStyle>
            <a:lvl1pPr marL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1pPr>
            <a:lvl2pPr marL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2pPr>
            <a:lvl3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3pPr>
            <a:lvl4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4pPr>
            <a:lvl5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5pPr>
            <a:lvl6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6pPr>
            <a:lvl7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7pPr>
            <a:lvl8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8pPr>
            <a:lvl9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5355CA45-C21A-C844-AF8F-CAACF6B32D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199" y="4023360"/>
            <a:ext cx="3980259" cy="2193290"/>
          </a:xfrm>
        </p:spPr>
        <p:txBody>
          <a:bodyPr>
            <a:noAutofit/>
          </a:bodyPr>
          <a:lstStyle>
            <a:lvl1pPr marL="18288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6576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2pPr>
            <a:lvl3pPr marL="54864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3pPr>
            <a:lvl4pPr marL="73152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4pPr>
            <a:lvl5pPr marL="91440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5pPr>
            <a:lvl6pPr marL="109728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6pPr>
            <a:lvl7pPr marL="128016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7pPr>
            <a:lvl8pPr marL="146304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8pPr>
            <a:lvl9pPr marL="164592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">
            <a:extLst>
              <a:ext uri="{FF2B5EF4-FFF2-40B4-BE49-F238E27FC236}">
                <a16:creationId xmlns:a16="http://schemas.microsoft.com/office/drawing/2014/main" id="{1C7D1B88-02A7-3F48-89C8-3F169943A964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5" name="Footnotes">
            <a:extLst>
              <a:ext uri="{FF2B5EF4-FFF2-40B4-BE49-F238E27FC236}">
                <a16:creationId xmlns:a16="http://schemas.microsoft.com/office/drawing/2014/main" id="{B598DA4A-0197-49AF-9758-AC9330B723E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10" name="Date Placeholder">
            <a:extLst>
              <a:ext uri="{FF2B5EF4-FFF2-40B4-BE49-F238E27FC236}">
                <a16:creationId xmlns:a16="http://schemas.microsoft.com/office/drawing/2014/main" id="{2C9BCE8E-6601-E548-BFB9-4556F941FA62}"/>
              </a:ext>
            </a:extLst>
          </p:cNvPr>
          <p:cNvSpPr>
            <a:spLocks noGrp="1"/>
          </p:cNvSpPr>
          <p:nvPr>
            <p:ph type="dt" sz="half" idx="23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A842A3A3-641B-924E-A2DE-FA230A7A48AD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617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Numb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D58F453D-E968-664E-88AB-B0FB9EE3536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 bwMode="hidden">
          <a:xfrm>
            <a:off x="0" y="0"/>
            <a:ext cx="9144000" cy="6858000"/>
          </a:xfrm>
          <a:solidFill>
            <a:srgbClr val="7D7D7D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FontTx/>
              <a:buNone/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Section Number">
            <a:extLst>
              <a:ext uri="{FF2B5EF4-FFF2-40B4-BE49-F238E27FC236}">
                <a16:creationId xmlns:a16="http://schemas.microsoft.com/office/drawing/2014/main" id="{52988535-80EB-3446-B474-E7F9D510F1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57200"/>
            <a:ext cx="2011680" cy="5759450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ts val="26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7000" b="0" cap="none" baseline="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 b="0" cap="none" baseline="0"/>
            </a:lvl2pPr>
            <a:lvl3pPr marL="0" indent="0" algn="ctr">
              <a:spcBef>
                <a:spcPts val="0"/>
              </a:spcBef>
              <a:buFontTx/>
              <a:buNone/>
              <a:defRPr sz="1200" b="0" cap="none" baseline="0"/>
            </a:lvl3pPr>
            <a:lvl4pPr marL="0" indent="0" algn="ctr">
              <a:spcBef>
                <a:spcPts val="0"/>
              </a:spcBef>
              <a:buFontTx/>
              <a:buNone/>
              <a:defRPr sz="1200" b="0" cap="none" baseline="0"/>
            </a:lvl4pPr>
            <a:lvl5pPr marL="0" indent="0" algn="ctr">
              <a:spcBef>
                <a:spcPts val="0"/>
              </a:spcBef>
              <a:buFontTx/>
              <a:buNone/>
              <a:defRPr sz="1200" b="0" cap="none" baseline="0"/>
            </a:lvl5pPr>
            <a:lvl6pPr marL="0" indent="0" algn="ctr">
              <a:spcBef>
                <a:spcPts val="0"/>
              </a:spcBef>
              <a:buFontTx/>
              <a:buNone/>
              <a:defRPr sz="1200" b="0" cap="none" baseline="0"/>
            </a:lvl6pPr>
            <a:lvl7pPr marL="0" indent="0" algn="ctr">
              <a:spcBef>
                <a:spcPts val="0"/>
              </a:spcBef>
              <a:buFontTx/>
              <a:buNone/>
              <a:defRPr sz="1200" b="0" cap="none" baseline="0"/>
            </a:lvl7pPr>
            <a:lvl8pPr marL="0" indent="0" algn="ctr">
              <a:spcBef>
                <a:spcPts val="0"/>
              </a:spcBef>
              <a:buFontTx/>
              <a:buNone/>
              <a:defRPr sz="1200" b="0" cap="none" baseline="0"/>
            </a:lvl8pPr>
            <a:lvl9pPr marL="0" indent="0" algn="ctr">
              <a:spcBef>
                <a:spcPts val="0"/>
              </a:spcBef>
              <a:buFontTx/>
              <a:buNone/>
              <a:defRPr sz="1200" b="0" cap="none" baseline="0"/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2743199" y="457200"/>
            <a:ext cx="4663123" cy="2601701"/>
          </a:xfrm>
        </p:spPr>
        <p:txBody>
          <a:bodyPr anchor="b" anchorCtr="0">
            <a:noAutofit/>
          </a:bodyPr>
          <a:lstStyle>
            <a:lvl1pPr>
              <a:lnSpc>
                <a:spcPct val="85000"/>
              </a:lnSpc>
              <a:defRPr sz="3200" b="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[Section header title]</a:t>
            </a:r>
            <a:endParaRPr lang="en-GB" dirty="0"/>
          </a:p>
        </p:txBody>
      </p:sp>
      <p:sp>
        <p:nvSpPr>
          <p:cNvPr id="4" name="Bar">
            <a:extLst>
              <a:ext uri="{FF2B5EF4-FFF2-40B4-BE49-F238E27FC236}">
                <a16:creationId xmlns:a16="http://schemas.microsoft.com/office/drawing/2014/main" id="{7166B4F7-20FE-E54D-A2F7-89BA11550B1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hidden">
          <a:xfrm>
            <a:off x="2743199" y="3246438"/>
            <a:ext cx="4664076" cy="91440"/>
          </a:xfrm>
          <a:solidFill>
            <a:schemeClr val="tx1"/>
          </a:solidFill>
        </p:spPr>
        <p:txBody>
          <a:bodyPr anchor="ctr" anchorCtr="0">
            <a:noAutofit/>
          </a:bodyPr>
          <a:lstStyle>
            <a:lvl1pPr marL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1pPr>
            <a:lvl2pPr marL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2pPr>
            <a:lvl3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3pPr>
            <a:lvl4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4pPr>
            <a:lvl5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5pPr>
            <a:lvl6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6pPr>
            <a:lvl7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7pPr>
            <a:lvl8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8pPr>
            <a:lvl9pPr marL="0" indent="0" algn="ctr">
              <a:spcAft>
                <a:spcPts val="0"/>
              </a:spcAft>
              <a:buFontTx/>
              <a:buNone/>
              <a:defRPr sz="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5355CA45-C21A-C844-AF8F-CAACF6B32D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43198" y="3520440"/>
            <a:ext cx="4663123" cy="2696210"/>
          </a:xfrm>
        </p:spPr>
        <p:txBody>
          <a:bodyPr>
            <a:noAutofit/>
          </a:bodyPr>
          <a:lstStyle>
            <a:lvl1pPr marL="18288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6576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2pPr>
            <a:lvl3pPr marL="54864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3pPr>
            <a:lvl4pPr marL="73152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4pPr>
            <a:lvl5pPr marL="91440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5pPr>
            <a:lvl6pPr marL="109728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6pPr>
            <a:lvl7pPr marL="128016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7pPr>
            <a:lvl8pPr marL="1463040" indent="-182880">
              <a:spcAft>
                <a:spcPts val="600"/>
              </a:spcAft>
              <a:buFont typeface="Arial" panose="020B0604020202020204" pitchFamily="34" charset="0"/>
              <a:buChar char="–"/>
              <a:defRPr sz="1400"/>
            </a:lvl8pPr>
            <a:lvl9pPr marL="1645920" indent="-182880"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">
            <a:extLst>
              <a:ext uri="{FF2B5EF4-FFF2-40B4-BE49-F238E27FC236}">
                <a16:creationId xmlns:a16="http://schemas.microsoft.com/office/drawing/2014/main" id="{1C7D1B88-02A7-3F48-89C8-3F169943A964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183F22C8-89D6-4ED3-B7C8-8AA28CEE8CE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10" name="Date Placeholder">
            <a:extLst>
              <a:ext uri="{FF2B5EF4-FFF2-40B4-BE49-F238E27FC236}">
                <a16:creationId xmlns:a16="http://schemas.microsoft.com/office/drawing/2014/main" id="{2C9BCE8E-6601-E548-BFB9-4556F941FA62}"/>
              </a:ext>
            </a:extLst>
          </p:cNvPr>
          <p:cNvSpPr>
            <a:spLocks noGrp="1"/>
          </p:cNvSpPr>
          <p:nvPr>
            <p:ph type="dt" sz="half" idx="23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2" name="Slide Number Placeholder">
            <a:extLst>
              <a:ext uri="{FF2B5EF4-FFF2-40B4-BE49-F238E27FC236}">
                <a16:creationId xmlns:a16="http://schemas.microsoft.com/office/drawing/2014/main" id="{A842A3A3-641B-924E-A2DE-FA230A7A48AD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375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666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87CAB1A9-F515-884B-906F-F80430ACA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298DDE95-B1C5-FB4C-8BF7-12046F6A30F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7" name="Footer Placeholder">
            <a:extLst>
              <a:ext uri="{FF2B5EF4-FFF2-40B4-BE49-F238E27FC236}">
                <a16:creationId xmlns:a16="http://schemas.microsoft.com/office/drawing/2014/main" id="{39824D97-CFC5-B740-BB2A-7151A0189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Footnotes">
            <a:extLst>
              <a:ext uri="{FF2B5EF4-FFF2-40B4-BE49-F238E27FC236}">
                <a16:creationId xmlns:a16="http://schemas.microsoft.com/office/drawing/2014/main" id="{B85135FE-5CD1-40E8-8312-B6FE7B4FD82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036D2812-6DE4-364B-8CB0-1D8FC82C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8" name="Slide Number Placeholder">
            <a:extLst>
              <a:ext uri="{FF2B5EF4-FFF2-40B4-BE49-F238E27FC236}">
                <a16:creationId xmlns:a16="http://schemas.microsoft.com/office/drawing/2014/main" id="{21FE94C2-E576-414B-B371-4FE3223A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5883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Burgundy">
    <p:bg>
      <p:bgPr>
        <a:solidFill>
          <a:srgbClr val="A320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D3C529F5-F2B6-304B-A585-B8FB1F4B39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EA33E5AE-D003-3340-851C-47314818E70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7" name="Footer Placeholder">
            <a:extLst>
              <a:ext uri="{FF2B5EF4-FFF2-40B4-BE49-F238E27FC236}">
                <a16:creationId xmlns:a16="http://schemas.microsoft.com/office/drawing/2014/main" id="{39824D97-CFC5-B740-BB2A-7151A0189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Footnotes">
            <a:extLst>
              <a:ext uri="{FF2B5EF4-FFF2-40B4-BE49-F238E27FC236}">
                <a16:creationId xmlns:a16="http://schemas.microsoft.com/office/drawing/2014/main" id="{4C66A89B-95AB-475D-8159-A0DC7CB62EE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88933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036D2812-6DE4-364B-8CB0-1D8FC82C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8" name="Slide Number Placeholder">
            <a:extLst>
              <a:ext uri="{FF2B5EF4-FFF2-40B4-BE49-F238E27FC236}">
                <a16:creationId xmlns:a16="http://schemas.microsoft.com/office/drawing/2014/main" id="{21FE94C2-E576-414B-B371-4FE3223A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359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D3C529F5-F2B6-304B-A585-B8FB1F4B39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EA33E5AE-D003-3340-851C-47314818E70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DB536A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7" name="Footer Placeholder">
            <a:extLst>
              <a:ext uri="{FF2B5EF4-FFF2-40B4-BE49-F238E27FC236}">
                <a16:creationId xmlns:a16="http://schemas.microsoft.com/office/drawing/2014/main" id="{39824D97-CFC5-B740-BB2A-7151A0189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Footnotes">
            <a:extLst>
              <a:ext uri="{FF2B5EF4-FFF2-40B4-BE49-F238E27FC236}">
                <a16:creationId xmlns:a16="http://schemas.microsoft.com/office/drawing/2014/main" id="{4C66A89B-95AB-475D-8159-A0DC7CB62EE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036D2812-6DE4-364B-8CB0-1D8FC82C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8" name="Slide Number Placeholder">
            <a:extLst>
              <a:ext uri="{FF2B5EF4-FFF2-40B4-BE49-F238E27FC236}">
                <a16:creationId xmlns:a16="http://schemas.microsoft.com/office/drawing/2014/main" id="{21FE94C2-E576-414B-B371-4FE3223A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194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">
            <a:extLst>
              <a:ext uri="{FF2B5EF4-FFF2-40B4-BE49-F238E27FC236}">
                <a16:creationId xmlns:a16="http://schemas.microsoft.com/office/drawing/2014/main" id="{5938A7F3-DC46-CF40-A1B5-B32967481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Footnotes">
            <a:extLst>
              <a:ext uri="{FF2B5EF4-FFF2-40B4-BE49-F238E27FC236}">
                <a16:creationId xmlns:a16="http://schemas.microsoft.com/office/drawing/2014/main" id="{9A66386D-BDC1-46BC-8978-1302D7E2A9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5" name="Date Placeholder">
            <a:extLst>
              <a:ext uri="{FF2B5EF4-FFF2-40B4-BE49-F238E27FC236}">
                <a16:creationId xmlns:a16="http://schemas.microsoft.com/office/drawing/2014/main" id="{8B231672-7D46-4844-96B1-EB8717E46B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7" name="Slide Number Placeholder">
            <a:extLst>
              <a:ext uri="{FF2B5EF4-FFF2-40B4-BE49-F238E27FC236}">
                <a16:creationId xmlns:a16="http://schemas.microsoft.com/office/drawing/2014/main" id="{C0713116-8DC7-DB4B-A478-3D294AB2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5797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">
            <a:extLst>
              <a:ext uri="{FF2B5EF4-FFF2-40B4-BE49-F238E27FC236}">
                <a16:creationId xmlns:a16="http://schemas.microsoft.com/office/drawing/2014/main" id="{5938A7F3-DC46-CF40-A1B5-B32967481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Footnotes">
            <a:extLst>
              <a:ext uri="{FF2B5EF4-FFF2-40B4-BE49-F238E27FC236}">
                <a16:creationId xmlns:a16="http://schemas.microsoft.com/office/drawing/2014/main" id="{408FFBE3-5C3A-4DE5-B358-B1B4E34C1AC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5" name="Date Placeholder">
            <a:extLst>
              <a:ext uri="{FF2B5EF4-FFF2-40B4-BE49-F238E27FC236}">
                <a16:creationId xmlns:a16="http://schemas.microsoft.com/office/drawing/2014/main" id="{8B231672-7D46-4844-96B1-EB8717E46B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7" name="Slide Number Placeholder">
            <a:extLst>
              <a:ext uri="{FF2B5EF4-FFF2-40B4-BE49-F238E27FC236}">
                <a16:creationId xmlns:a16="http://schemas.microsoft.com/office/drawing/2014/main" id="{C0713116-8DC7-DB4B-A478-3D294AB2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184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rgundy">
    <p:bg>
      <p:bgPr>
        <a:solidFill>
          <a:srgbClr val="A320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CF3CE2CC-14BC-5646-96AA-2C2A7938E4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458A0AD4-C64D-F047-9FFC-8C60FB5D1117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10" name="Bar">
            <a:extLst>
              <a:ext uri="{FF2B5EF4-FFF2-40B4-BE49-F238E27FC236}">
                <a16:creationId xmlns:a16="http://schemas.microsoft.com/office/drawing/2014/main" id="{69228AFC-D49C-488D-8552-7D710415F604}"/>
              </a:ext>
            </a:extLst>
          </p:cNvPr>
          <p:cNvSpPr/>
          <p:nvPr userDrawn="1"/>
        </p:nvSpPr>
        <p:spPr bwMode="hidden">
          <a:xfrm>
            <a:off x="457200" y="1734669"/>
            <a:ext cx="3980260" cy="914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558D843-2564-2842-A6B3-07BBF73262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963271"/>
            <a:ext cx="8229600" cy="4254649"/>
          </a:xfrm>
        </p:spPr>
        <p:txBody>
          <a:bodyPr numCol="2" spcCol="274320">
            <a:noAutofit/>
          </a:bodyPr>
          <a:lstStyle>
            <a:lvl1pPr marL="320040" indent="-320040">
              <a:spcBef>
                <a:spcPts val="900"/>
              </a:spcBef>
              <a:spcAft>
                <a:spcPts val="0"/>
              </a:spcAft>
              <a:buClrTx/>
              <a:buFont typeface="+mj-lt"/>
              <a:buAutoNum type="arabicPeriod"/>
              <a:tabLst>
                <a:tab pos="4069556" algn="r"/>
              </a:tabLst>
              <a:defRPr b="0">
                <a:solidFill>
                  <a:schemeClr val="tx1"/>
                </a:solidFill>
              </a:defRPr>
            </a:lvl1pPr>
            <a:lvl2pPr marL="50292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2pPr>
            <a:lvl3pPr marL="68580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3pPr>
            <a:lvl4pPr marL="86868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4pPr>
            <a:lvl5pPr marL="105156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5pPr>
            <a:lvl6pPr marL="123444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6pPr>
            <a:lvl7pPr marL="141732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7pPr>
            <a:lvl8pPr marL="160020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8pPr>
            <a:lvl9pPr marL="178308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A3F1E620-FA5F-6E48-9129-8D9A58988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Footnotes">
            <a:extLst>
              <a:ext uri="{FF2B5EF4-FFF2-40B4-BE49-F238E27FC236}">
                <a16:creationId xmlns:a16="http://schemas.microsoft.com/office/drawing/2014/main" id="{B838EAE9-AD56-644A-AF54-3B9C86CE4B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C0C6769E-AC6D-6B4D-8D3A-0138AACE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Slide Number Placeholder">
            <a:extLst>
              <a:ext uri="{FF2B5EF4-FFF2-40B4-BE49-F238E27FC236}">
                <a16:creationId xmlns:a16="http://schemas.microsoft.com/office/drawing/2014/main" id="{12DC57AA-DA42-F941-8E24-11E25802E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493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CF3CE2CC-14BC-5646-96AA-2C2A7938E4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458A0AD4-C64D-F047-9FFC-8C60FB5D1117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10" name="Bar">
            <a:extLst>
              <a:ext uri="{FF2B5EF4-FFF2-40B4-BE49-F238E27FC236}">
                <a16:creationId xmlns:a16="http://schemas.microsoft.com/office/drawing/2014/main" id="{69228AFC-D49C-488D-8552-7D710415F604}"/>
              </a:ext>
            </a:extLst>
          </p:cNvPr>
          <p:cNvSpPr/>
          <p:nvPr userDrawn="1"/>
        </p:nvSpPr>
        <p:spPr bwMode="hidden">
          <a:xfrm>
            <a:off x="457200" y="1734669"/>
            <a:ext cx="3980260" cy="91440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558D843-2564-2842-A6B3-07BBF73262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963271"/>
            <a:ext cx="8229600" cy="4254649"/>
          </a:xfrm>
        </p:spPr>
        <p:txBody>
          <a:bodyPr numCol="2" spcCol="274320">
            <a:noAutofit/>
          </a:bodyPr>
          <a:lstStyle>
            <a:lvl1pPr marL="320040" indent="-320040">
              <a:spcBef>
                <a:spcPts val="900"/>
              </a:spcBef>
              <a:spcAft>
                <a:spcPts val="0"/>
              </a:spcAft>
              <a:buClrTx/>
              <a:buFont typeface="+mj-lt"/>
              <a:buAutoNum type="arabicPeriod"/>
              <a:tabLst>
                <a:tab pos="4069556" algn="r"/>
              </a:tabLst>
              <a:defRPr b="0">
                <a:solidFill>
                  <a:schemeClr val="tx1"/>
                </a:solidFill>
              </a:defRPr>
            </a:lvl1pPr>
            <a:lvl2pPr marL="50292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2pPr>
            <a:lvl3pPr marL="68580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3pPr>
            <a:lvl4pPr marL="86868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4pPr>
            <a:lvl5pPr marL="105156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5pPr>
            <a:lvl6pPr marL="123444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6pPr>
            <a:lvl7pPr marL="141732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7pPr>
            <a:lvl8pPr marL="160020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–"/>
              <a:tabLst>
                <a:tab pos="4069556" algn="r"/>
              </a:tabLst>
              <a:defRPr/>
            </a:lvl8pPr>
            <a:lvl9pPr marL="1783080" indent="-18288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9556" algn="r"/>
              </a:tabLst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A3F1E620-FA5F-6E48-9129-8D9A58988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Footnotes">
            <a:extLst>
              <a:ext uri="{FF2B5EF4-FFF2-40B4-BE49-F238E27FC236}">
                <a16:creationId xmlns:a16="http://schemas.microsoft.com/office/drawing/2014/main" id="{B838EAE9-AD56-644A-AF54-3B9C86CE4B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2" name="Date Placeholder">
            <a:extLst>
              <a:ext uri="{FF2B5EF4-FFF2-40B4-BE49-F238E27FC236}">
                <a16:creationId xmlns:a16="http://schemas.microsoft.com/office/drawing/2014/main" id="{C0C6769E-AC6D-6B4D-8D3A-0138AACE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Slide Number Placeholder">
            <a:extLst>
              <a:ext uri="{FF2B5EF4-FFF2-40B4-BE49-F238E27FC236}">
                <a16:creationId xmlns:a16="http://schemas.microsoft.com/office/drawing/2014/main" id="{12DC57AA-DA42-F941-8E24-11E25802E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1567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919732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">
            <a:extLst>
              <a:ext uri="{FF2B5EF4-FFF2-40B4-BE49-F238E27FC236}">
                <a16:creationId xmlns:a16="http://schemas.microsoft.com/office/drawing/2014/main" id="{5127389A-C3DF-3347-BE4D-69D534F0B9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D99FC200-8318-B648-A0D5-0D72DB4D6533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57198" y="1733550"/>
            <a:ext cx="8229602" cy="4484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9CBF34F6-C56F-A645-B612-033F76243B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Treasurer Report</a:t>
            </a:r>
            <a:endParaRPr lang="en-US" dirty="0"/>
          </a:p>
        </p:txBody>
      </p:sp>
      <p:sp>
        <p:nvSpPr>
          <p:cNvPr id="9" name="Footnotes">
            <a:extLst>
              <a:ext uri="{FF2B5EF4-FFF2-40B4-BE49-F238E27FC236}">
                <a16:creationId xmlns:a16="http://schemas.microsoft.com/office/drawing/2014/main" id="{FEB2C45C-E16E-4E28-BA4C-90354A51C21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6" name="Slide Number Placeholder">
            <a:extLst>
              <a:ext uri="{FF2B5EF4-FFF2-40B4-BE49-F238E27FC236}">
                <a16:creationId xmlns:a16="http://schemas.microsoft.com/office/drawing/2014/main" id="{46487925-D163-ED40-A98A-BC1B011B4BB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1131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543E7D3-2872-FE4B-8657-6517BAB224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8" name="Subtitle">
            <a:extLst>
              <a:ext uri="{FF2B5EF4-FFF2-40B4-BE49-F238E27FC236}">
                <a16:creationId xmlns:a16="http://schemas.microsoft.com/office/drawing/2014/main" id="{417EBE95-CD22-944F-9CE5-6B58F40DED7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200" y="1325880"/>
            <a:ext cx="8229600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57200" y="1733550"/>
            <a:ext cx="3978275" cy="4484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4708527" y="1733550"/>
            <a:ext cx="3978273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6CBFAA4A-4BAE-B84D-BD9A-91B54570D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Footnotes">
            <a:extLst>
              <a:ext uri="{FF2B5EF4-FFF2-40B4-BE49-F238E27FC236}">
                <a16:creationId xmlns:a16="http://schemas.microsoft.com/office/drawing/2014/main" id="{DB21F35D-5956-4D01-BAEF-45C35CDC72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7690CCDB-9368-FF4C-A00C-C580BC33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2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- 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EF292478-19AD-D64E-9671-3117C5A523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806F0771-107E-0547-9F2C-73ADAB679BD4}"/>
              </a:ext>
            </a:extLst>
          </p:cNvPr>
          <p:cNvSpPr>
            <a:spLocks noGrp="1"/>
          </p:cNvSpPr>
          <p:nvPr>
            <p:ph type="subTitle" idx="17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57198" y="1733550"/>
            <a:ext cx="2560639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3292474" y="1733550"/>
            <a:ext cx="2559051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6126163" y="1733550"/>
            <a:ext cx="2559052" cy="448437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7EC334F8-975B-B947-9C27-BC9946D5C7C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4" name="Footnotes">
            <a:extLst>
              <a:ext uri="{FF2B5EF4-FFF2-40B4-BE49-F238E27FC236}">
                <a16:creationId xmlns:a16="http://schemas.microsoft.com/office/drawing/2014/main" id="{08807396-F278-405D-BAEB-1EF00C9820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6" name="Date Placeholder">
            <a:extLst>
              <a:ext uri="{FF2B5EF4-FFF2-40B4-BE49-F238E27FC236}">
                <a16:creationId xmlns:a16="http://schemas.microsoft.com/office/drawing/2014/main" id="{C7ABEC37-F973-AA44-82D4-614C6B9E8CD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AEA28E03-68C1-7E48-9E22-0008E1E3C71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01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hree Columns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7E8FE9D-CC30-0647-8F54-0BCB569F29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8941DCE2-10B5-584D-AA13-8FA9EFAD0B8D}"/>
              </a:ext>
            </a:extLst>
          </p:cNvPr>
          <p:cNvSpPr>
            <a:spLocks noGrp="1"/>
          </p:cNvSpPr>
          <p:nvPr>
            <p:ph type="subTitle" idx="18" hasCustomPrompt="1"/>
          </p:nvPr>
        </p:nvSpPr>
        <p:spPr>
          <a:xfrm>
            <a:off x="457199" y="1325880"/>
            <a:ext cx="8229601" cy="320177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[Optional slide subtitle]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E5FFBC4E-52BA-4B46-9AB6-C0FAEBF1CF9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57200" y="1733550"/>
            <a:ext cx="5395913" cy="15125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Bar 1">
            <a:extLst>
              <a:ext uri="{FF2B5EF4-FFF2-40B4-BE49-F238E27FC236}">
                <a16:creationId xmlns:a16="http://schemas.microsoft.com/office/drawing/2014/main" id="{D50C8DCC-6E4A-9B44-88FB-DD1208B21125}"/>
              </a:ext>
            </a:extLst>
          </p:cNvPr>
          <p:cNvSpPr/>
          <p:nvPr userDrawn="1"/>
        </p:nvSpPr>
        <p:spPr bwMode="hidden">
          <a:xfrm>
            <a:off x="457199" y="3429000"/>
            <a:ext cx="2560639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3707362"/>
            <a:ext cx="2560639" cy="2510558"/>
          </a:xfrm>
        </p:spPr>
        <p:txBody>
          <a:bodyPr>
            <a:noAutofit/>
          </a:bodyPr>
          <a:lstStyle>
            <a:lvl1pPr marL="13716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27432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13" name="Bar 2">
            <a:extLst>
              <a:ext uri="{FF2B5EF4-FFF2-40B4-BE49-F238E27FC236}">
                <a16:creationId xmlns:a16="http://schemas.microsoft.com/office/drawing/2014/main" id="{B37FD052-FB9D-AC4E-847F-BEA34EA6DE73}"/>
              </a:ext>
            </a:extLst>
          </p:cNvPr>
          <p:cNvSpPr/>
          <p:nvPr userDrawn="1"/>
        </p:nvSpPr>
        <p:spPr bwMode="hidden">
          <a:xfrm>
            <a:off x="3292474" y="3429000"/>
            <a:ext cx="2560639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292474" y="3707362"/>
            <a:ext cx="2559051" cy="2510558"/>
          </a:xfrm>
        </p:spPr>
        <p:txBody>
          <a:bodyPr>
            <a:noAutofit/>
          </a:bodyPr>
          <a:lstStyle>
            <a:lvl1pPr marL="13716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27432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14" name="Bar 3">
            <a:extLst>
              <a:ext uri="{FF2B5EF4-FFF2-40B4-BE49-F238E27FC236}">
                <a16:creationId xmlns:a16="http://schemas.microsoft.com/office/drawing/2014/main" id="{CF21A389-9162-2A46-80F5-1C824EDB3247}"/>
              </a:ext>
            </a:extLst>
          </p:cNvPr>
          <p:cNvSpPr/>
          <p:nvPr userDrawn="1"/>
        </p:nvSpPr>
        <p:spPr bwMode="hidden">
          <a:xfrm>
            <a:off x="6126163" y="3429000"/>
            <a:ext cx="2560637" cy="91440"/>
          </a:xfrm>
          <a:prstGeom prst="rect">
            <a:avLst/>
          </a:prstGeom>
          <a:solidFill>
            <a:srgbClr val="A32020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200"/>
          </a:p>
        </p:txBody>
      </p:sp>
      <p:sp>
        <p:nvSpPr>
          <p:cNvPr id="12" name="Content Placeholder 4"/>
          <p:cNvSpPr>
            <a:spLocks noGrp="1"/>
          </p:cNvSpPr>
          <p:nvPr>
            <p:ph sz="half" idx="13" hasCustomPrompt="1"/>
          </p:nvPr>
        </p:nvSpPr>
        <p:spPr>
          <a:xfrm>
            <a:off x="6126161" y="3707362"/>
            <a:ext cx="2560639" cy="2510558"/>
          </a:xfrm>
        </p:spPr>
        <p:txBody>
          <a:bodyPr>
            <a:noAutofit/>
          </a:bodyPr>
          <a:lstStyle>
            <a:lvl1pPr marL="13716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27432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2pPr>
            <a:lvl3pPr marL="41148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3pPr>
            <a:lvl4pPr marL="54864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4pPr>
            <a:lvl5pPr marL="68580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5pPr>
            <a:lvl6pPr marL="82296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6pPr>
            <a:lvl7pPr marL="96012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7pPr>
            <a:lvl8pPr marL="1097280" indent="-137160">
              <a:spcAft>
                <a:spcPts val="6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</a:defRPr>
            </a:lvl8pPr>
            <a:lvl9pPr marL="1234440" indent="-137160">
              <a:spcAft>
                <a:spcPts val="6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7EC334F8-975B-B947-9C27-BC9946D5C7C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8" name="Footnotes">
            <a:extLst>
              <a:ext uri="{FF2B5EF4-FFF2-40B4-BE49-F238E27FC236}">
                <a16:creationId xmlns:a16="http://schemas.microsoft.com/office/drawing/2014/main" id="{96140AB5-59E1-428C-9946-307FA1F0C08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286000" y="6355077"/>
            <a:ext cx="4572000" cy="274322"/>
          </a:xfrm>
        </p:spPr>
        <p:txBody>
          <a:bodyPr anchor="b" anchorCtr="0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700"/>
            </a:lvl1pPr>
            <a:lvl2pPr marL="0" indent="0">
              <a:spcAft>
                <a:spcPts val="0"/>
              </a:spcAft>
              <a:buFontTx/>
              <a:buNone/>
              <a:defRPr sz="700"/>
            </a:lvl2pPr>
            <a:lvl3pPr marL="0" indent="0">
              <a:spcAft>
                <a:spcPts val="0"/>
              </a:spcAft>
              <a:buFontTx/>
              <a:buNone/>
              <a:defRPr sz="700"/>
            </a:lvl3pPr>
            <a:lvl4pPr marL="0" indent="0">
              <a:spcAft>
                <a:spcPts val="0"/>
              </a:spcAft>
              <a:buFontTx/>
              <a:buNone/>
              <a:defRPr sz="700"/>
            </a:lvl4pPr>
            <a:lvl5pPr marL="0" indent="0">
              <a:spcAft>
                <a:spcPts val="0"/>
              </a:spcAft>
              <a:buFontTx/>
              <a:buNone/>
              <a:defRPr sz="700"/>
            </a:lvl5pPr>
            <a:lvl6pPr marL="0" indent="0">
              <a:spcAft>
                <a:spcPts val="0"/>
              </a:spcAft>
              <a:buFontTx/>
              <a:buNone/>
              <a:defRPr sz="700"/>
            </a:lvl6pPr>
            <a:lvl7pPr marL="0" indent="0">
              <a:spcAft>
                <a:spcPts val="0"/>
              </a:spcAft>
              <a:buFontTx/>
              <a:buNone/>
              <a:defRPr sz="700"/>
            </a:lvl7pPr>
            <a:lvl8pPr marL="0" indent="0">
              <a:spcAft>
                <a:spcPts val="0"/>
              </a:spcAft>
              <a:buFontTx/>
              <a:buNone/>
              <a:defRPr sz="700"/>
            </a:lvl8pPr>
            <a:lvl9pPr marL="0" indent="0">
              <a:spcAft>
                <a:spcPts val="0"/>
              </a:spcAft>
              <a:buFontTx/>
              <a:buNone/>
              <a:defRPr sz="700"/>
            </a:lvl9pPr>
          </a:lstStyle>
          <a:p>
            <a:pPr lvl="0"/>
            <a:r>
              <a:rPr lang="en-US" dirty="0"/>
              <a:t>[Optional footnotes/references]</a:t>
            </a:r>
          </a:p>
        </p:txBody>
      </p:sp>
      <p:sp>
        <p:nvSpPr>
          <p:cNvPr id="6" name="Date Placeholder">
            <a:extLst>
              <a:ext uri="{FF2B5EF4-FFF2-40B4-BE49-F238E27FC236}">
                <a16:creationId xmlns:a16="http://schemas.microsoft.com/office/drawing/2014/main" id="{C7ABEC37-F973-AA44-82D4-614C6B9E8CD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040880" y="6355080"/>
            <a:ext cx="1645920" cy="137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10" name="Slide Number Placeholder">
            <a:extLst>
              <a:ext uri="{FF2B5EF4-FFF2-40B4-BE49-F238E27FC236}">
                <a16:creationId xmlns:a16="http://schemas.microsoft.com/office/drawing/2014/main" id="{AEA28E03-68C1-7E48-9E22-0008E1E3C71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49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emf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41"/>
            </p:custDataLst>
            <p:extLst>
              <p:ext uri="{D42A27DB-BD31-4B8C-83A1-F6EECF244321}">
                <p14:modId xmlns:p14="http://schemas.microsoft.com/office/powerpoint/2010/main" val="228712212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2" imgW="338" imgH="344" progId="TCLayout.ActiveDocument.1">
                  <p:embed/>
                </p:oleObj>
              </mc:Choice>
              <mc:Fallback>
                <p:oleObj name="think-cell Slide" r:id="rId42" imgW="338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2296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dirty="0"/>
              <a:t>[Slide title]</a:t>
            </a:r>
            <a:endParaRPr lang="en-GB" dirty="0"/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457200" y="1733550"/>
            <a:ext cx="8229600" cy="44843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en-GB" dirty="0"/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BE929DBE-EF12-9845-B0FD-DF795B823D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55080"/>
            <a:ext cx="1645920" cy="137160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7040880" y="6492240"/>
            <a:ext cx="1645920" cy="137160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7870704B-CE94-48CC-AF30-84932A1262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10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37" r:id="rId2"/>
    <p:sldLayoutId id="2147483740" r:id="rId3"/>
    <p:sldLayoutId id="2147483823" r:id="rId4"/>
    <p:sldLayoutId id="2147483824" r:id="rId5"/>
    <p:sldLayoutId id="2147483741" r:id="rId6"/>
    <p:sldLayoutId id="2147483744" r:id="rId7"/>
    <p:sldLayoutId id="2147483746" r:id="rId8"/>
    <p:sldLayoutId id="2147483814" r:id="rId9"/>
    <p:sldLayoutId id="2147483815" r:id="rId10"/>
    <p:sldLayoutId id="2147483747" r:id="rId11"/>
    <p:sldLayoutId id="2147483748" r:id="rId12"/>
    <p:sldLayoutId id="2147483833" r:id="rId13"/>
    <p:sldLayoutId id="2147483821" r:id="rId14"/>
    <p:sldLayoutId id="2147483822" r:id="rId15"/>
    <p:sldLayoutId id="2147483773" r:id="rId16"/>
    <p:sldLayoutId id="2147483804" r:id="rId17"/>
    <p:sldLayoutId id="2147483807" r:id="rId18"/>
    <p:sldLayoutId id="2147483808" r:id="rId19"/>
    <p:sldLayoutId id="2147483805" r:id="rId20"/>
    <p:sldLayoutId id="2147483749" r:id="rId21"/>
    <p:sldLayoutId id="2147483803" r:id="rId22"/>
    <p:sldLayoutId id="2147483813" r:id="rId23"/>
    <p:sldLayoutId id="2147483834" r:id="rId24"/>
    <p:sldLayoutId id="2147483828" r:id="rId25"/>
    <p:sldLayoutId id="2147483829" r:id="rId26"/>
    <p:sldLayoutId id="2147483830" r:id="rId27"/>
    <p:sldLayoutId id="2147483831" r:id="rId28"/>
    <p:sldLayoutId id="2147483832" r:id="rId29"/>
    <p:sldLayoutId id="2147483778" r:id="rId30"/>
    <p:sldLayoutId id="2147483810" r:id="rId31"/>
    <p:sldLayoutId id="2147483809" r:id="rId32"/>
    <p:sldLayoutId id="2147483811" r:id="rId33"/>
    <p:sldLayoutId id="2147483812" r:id="rId34"/>
    <p:sldLayoutId id="2147483786" r:id="rId35"/>
    <p:sldLayoutId id="2147483826" r:id="rId36"/>
    <p:sldLayoutId id="2147483806" r:id="rId37"/>
    <p:sldLayoutId id="2147483787" r:id="rId38"/>
    <p:sldLayoutId id="2147483816" r:id="rId39"/>
  </p:sldLayoutIdLst>
  <p:hf hdr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801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46304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2880" userDrawn="1">
          <p15:clr>
            <a:srgbClr val="F26B43"/>
          </p15:clr>
        </p15:guide>
        <p15:guide id="1" pos="288" userDrawn="1">
          <p15:clr>
            <a:srgbClr val="F26B43"/>
          </p15:clr>
        </p15:guide>
        <p15:guide id="2" pos="5472" userDrawn="1">
          <p15:clr>
            <a:srgbClr val="F26B43"/>
          </p15:clr>
        </p15:guide>
        <p15:guide id="3" pos="2966" userDrawn="1">
          <p15:clr>
            <a:srgbClr val="F26B43"/>
          </p15:clr>
        </p15:guide>
        <p15:guide id="4" pos="2794" userDrawn="1">
          <p15:clr>
            <a:srgbClr val="F26B43"/>
          </p15:clr>
        </p15:guide>
        <p15:guide id="5" orient="horz" pos="3916" userDrawn="1">
          <p15:clr>
            <a:srgbClr val="F26B43"/>
          </p15:clr>
        </p15:guide>
        <p15:guide id="6" pos="2074" userDrawn="1">
          <p15:clr>
            <a:srgbClr val="F26B43"/>
          </p15:clr>
        </p15:guide>
        <p15:guide id="7" pos="1901" userDrawn="1">
          <p15:clr>
            <a:srgbClr val="F26B43"/>
          </p15:clr>
        </p15:guide>
        <p15:guide id="8" pos="3686" userDrawn="1">
          <p15:clr>
            <a:srgbClr val="F26B43"/>
          </p15:clr>
        </p15:guide>
        <p15:guide id="9" pos="3859" userDrawn="1">
          <p15:clr>
            <a:srgbClr val="F26B43"/>
          </p15:clr>
        </p15:guide>
        <p15:guide id="10" orient="horz" pos="2160" userDrawn="1">
          <p15:clr>
            <a:srgbClr val="F26B43"/>
          </p15:clr>
        </p15:guide>
        <p15:guide id="12" orient="horz" pos="1092" userDrawn="1">
          <p15:clr>
            <a:srgbClr val="F26B43"/>
          </p15:clr>
        </p15:guide>
        <p15:guide id="13" orient="horz" pos="288" userDrawn="1">
          <p15:clr>
            <a:srgbClr val="F26B43"/>
          </p15:clr>
        </p15:guide>
        <p15:guide id="14" orient="horz" pos="9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chart" Target="../charts/char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chart" Target="../charts/char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chart" Target="../charts/chart3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33550"/>
            <a:ext cx="3980260" cy="1695450"/>
          </a:xfrm>
        </p:spPr>
        <p:txBody>
          <a:bodyPr/>
          <a:lstStyle/>
          <a:p>
            <a:r>
              <a:rPr lang="en-GB" sz="5400" dirty="0"/>
              <a:t>SACC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57199" y="3657600"/>
            <a:ext cx="3486728" cy="6854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AGM Approved Treasurer’s Report, CY 2022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D6FA22D0-7950-684A-9AF1-445C2619C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199" y="4480560"/>
            <a:ext cx="2835275" cy="685466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Rich Parkin</a:t>
            </a:r>
            <a:endParaRPr lang="en-US" dirty="0"/>
          </a:p>
          <a:p>
            <a:r>
              <a:rPr lang="en-GB"/>
              <a:t>15</a:t>
            </a:r>
            <a:r>
              <a:rPr lang="en-GB" baseline="30000"/>
              <a:t>th</a:t>
            </a:r>
            <a:r>
              <a:rPr lang="en-GB"/>
              <a:t> </a:t>
            </a:r>
            <a:r>
              <a:rPr lang="en-GB" dirty="0"/>
              <a:t>January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13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21" name="Object 2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Executive Summary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198" y="1492325"/>
            <a:ext cx="8229602" cy="4484370"/>
          </a:xfrm>
        </p:spPr>
        <p:txBody>
          <a:bodyPr>
            <a:noAutofit/>
          </a:bodyPr>
          <a:lstStyle/>
          <a:p>
            <a:r>
              <a:rPr lang="de-DE" sz="1500" dirty="0"/>
              <a:t>The Treasurer‘s function is </a:t>
            </a:r>
            <a:r>
              <a:rPr lang="de-DE" sz="1500" b="1" dirty="0"/>
              <a:t>to ensure the financial sustainability of high quality cricket at SAC, </a:t>
            </a:r>
            <a:r>
              <a:rPr lang="de-DE" sz="1500" dirty="0"/>
              <a:t>thereby enriching the identity of the overall Club</a:t>
            </a:r>
            <a:endParaRPr lang="de-DE" sz="1500" b="1" dirty="0"/>
          </a:p>
          <a:p>
            <a:r>
              <a:rPr lang="de-DE" sz="1500" b="1" dirty="0"/>
              <a:t>Most notably, the Club (and Section) maintain and renew an ~€125K asset base (groundcare equipment, pavilion, pitch, sight screens, scoreboard, other equipment and kit)</a:t>
            </a:r>
          </a:p>
          <a:p>
            <a:r>
              <a:rPr lang="de-DE" sz="1500" b="1" dirty="0"/>
              <a:t>This leads to 3 objectives</a:t>
            </a:r>
          </a:p>
          <a:p>
            <a:pPr lvl="1"/>
            <a:r>
              <a:rPr lang="de-DE" sz="1500" b="1" dirty="0"/>
              <a:t>Short term: Fund ongoing operations; at least €1000 cash on hand at season start</a:t>
            </a:r>
          </a:p>
          <a:p>
            <a:pPr lvl="1"/>
            <a:r>
              <a:rPr lang="de-DE" sz="1500" b="1" dirty="0"/>
              <a:t>Medium term: Generate sufficient cash flow (EBITDA) to fund anticipated replacement of assets.  This averages around €3K a year (excluding groundcare equipment)</a:t>
            </a:r>
            <a:endParaRPr lang="de-DE" sz="1500" dirty="0"/>
          </a:p>
          <a:p>
            <a:pPr lvl="1"/>
            <a:r>
              <a:rPr lang="de-DE" sz="1500" b="1" dirty="0"/>
              <a:t>Long term</a:t>
            </a:r>
            <a:r>
              <a:rPr lang="de-DE" sz="1500" dirty="0"/>
              <a:t>: </a:t>
            </a:r>
            <a:r>
              <a:rPr lang="de-DE" sz="1500" b="1" dirty="0"/>
              <a:t>Capital reserves should equal the accumulated depreciation of our asset base</a:t>
            </a:r>
            <a:r>
              <a:rPr lang="de-DE" sz="1500" dirty="0"/>
              <a:t>. In practice this is going to take some time to achieve given the lack of investment up to 2015</a:t>
            </a:r>
          </a:p>
          <a:p>
            <a:r>
              <a:rPr lang="de-DE" sz="1500" dirty="0"/>
              <a:t>The Section generated ~€8K in EBITDA (free cash flow) last year, and funded a €25K pavilion renovation, while the Club invested in new groundcare equipment. Club and Section have therefore invested over €80K in facilities and equipment since 2015. </a:t>
            </a:r>
          </a:p>
          <a:p>
            <a:r>
              <a:rPr lang="de-DE" sz="1500" dirty="0"/>
              <a:t>We plan to invest an additional €7K this year</a:t>
            </a:r>
          </a:p>
          <a:p>
            <a:pPr lvl="1"/>
            <a:r>
              <a:rPr lang="de-DE" sz="1500" dirty="0"/>
              <a:t>New gutters for pavilion</a:t>
            </a:r>
          </a:p>
          <a:p>
            <a:pPr lvl="1"/>
            <a:r>
              <a:rPr lang="de-DE" sz="1500" dirty="0"/>
              <a:t>Renovated sight screen</a:t>
            </a:r>
          </a:p>
          <a:p>
            <a:pPr lvl="1"/>
            <a:r>
              <a:rPr lang="de-DE" sz="1500" dirty="0"/>
              <a:t>New celing and lights for the pavilion interior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23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4141563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 Section again turned in an excellent revenue performance, at €12.5K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095984"/>
              </p:ext>
            </p:extLst>
          </p:nvPr>
        </p:nvGraphicFramePr>
        <p:xfrm>
          <a:off x="265224" y="1733550"/>
          <a:ext cx="5537200" cy="448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1" name="Text Placeholder 18"/>
          <p:cNvSpPr txBox="1">
            <a:spLocks/>
          </p:cNvSpPr>
          <p:nvPr/>
        </p:nvSpPr>
        <p:spPr>
          <a:xfrm>
            <a:off x="5917557" y="1695952"/>
            <a:ext cx="3053257" cy="325145"/>
          </a:xfrm>
          <a:prstGeom prst="rect">
            <a:avLst/>
          </a:prstGeom>
          <a:solidFill>
            <a:srgbClr val="5571B4"/>
          </a:solidFill>
        </p:spPr>
        <p:txBody>
          <a:bodyPr vert="horz" wrap="square" lIns="72000" tIns="36000" rIns="36000" bIns="36000" rtlCol="0">
            <a:spAutoFit/>
          </a:bodyPr>
          <a:lstStyle>
            <a:lvl1pPr marL="0" indent="0" algn="l" defTabSz="914400" rtl="0" eaLnBrk="1" latinLnBrk="0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Comments</a:t>
            </a:r>
          </a:p>
        </p:txBody>
      </p:sp>
      <p:sp>
        <p:nvSpPr>
          <p:cNvPr id="13" name="Content Placeholder 11"/>
          <p:cNvSpPr txBox="1">
            <a:spLocks/>
          </p:cNvSpPr>
          <p:nvPr/>
        </p:nvSpPr>
        <p:spPr>
          <a:xfrm>
            <a:off x="5917557" y="2046292"/>
            <a:ext cx="3027187" cy="38376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0" tIns="72000" rIns="0" bIns="0" rtlCol="0">
            <a:noAutofit/>
          </a:bodyPr>
          <a:lstStyle>
            <a:lvl1pPr marL="179388" indent="-179388" algn="l" defTabSz="914400" rtl="0" eaLnBrk="1" latinLnBrk="0" hangingPunct="1">
              <a:lnSpc>
                <a:spcPct val="90000"/>
              </a:lnSpc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80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8000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75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180975">
              <a:lnSpc>
                <a:spcPct val="100000"/>
              </a:lnSpc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24561" y="2035703"/>
            <a:ext cx="30462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s-ES" sz="1500" dirty="0" err="1"/>
              <a:t>Section</a:t>
            </a:r>
            <a:r>
              <a:rPr lang="es-ES" sz="1500" dirty="0"/>
              <a:t> </a:t>
            </a:r>
            <a:r>
              <a:rPr lang="es-ES" sz="1500" dirty="0" err="1"/>
              <a:t>began</a:t>
            </a:r>
            <a:r>
              <a:rPr lang="es-ES" sz="1500" dirty="0"/>
              <a:t> </a:t>
            </a:r>
            <a:r>
              <a:rPr lang="es-ES" sz="1500" dirty="0" err="1"/>
              <a:t>collecting</a:t>
            </a:r>
            <a:r>
              <a:rPr lang="es-ES" sz="1500" dirty="0"/>
              <a:t> </a:t>
            </a:r>
            <a:r>
              <a:rPr lang="es-ES" sz="1500" dirty="0" err="1"/>
              <a:t>dues</a:t>
            </a:r>
            <a:r>
              <a:rPr lang="es-ES" sz="1500" dirty="0"/>
              <a:t> </a:t>
            </a:r>
            <a:r>
              <a:rPr lang="es-ES" sz="1500" dirty="0" err="1"/>
              <a:t>directly</a:t>
            </a:r>
            <a:r>
              <a:rPr lang="es-ES" sz="1500" dirty="0"/>
              <a:t> in 2016 </a:t>
            </a:r>
            <a:r>
              <a:rPr lang="es-ES" sz="1500" dirty="0" err="1"/>
              <a:t>on</a:t>
            </a:r>
            <a:r>
              <a:rPr lang="es-ES" sz="1500" dirty="0"/>
              <a:t> </a:t>
            </a:r>
            <a:r>
              <a:rPr lang="es-ES" sz="1500" dirty="0" err="1"/>
              <a:t>request</a:t>
            </a:r>
            <a:r>
              <a:rPr lang="es-ES" sz="1500" dirty="0"/>
              <a:t> </a:t>
            </a:r>
            <a:r>
              <a:rPr lang="es-ES" sz="1500" dirty="0" err="1"/>
              <a:t>of</a:t>
            </a:r>
            <a:r>
              <a:rPr lang="es-ES" sz="1500" dirty="0"/>
              <a:t> Club.  </a:t>
            </a:r>
            <a:r>
              <a:rPr lang="es-ES" sz="1500" dirty="0" err="1"/>
              <a:t>These</a:t>
            </a:r>
            <a:r>
              <a:rPr lang="es-ES" sz="1500" dirty="0"/>
              <a:t> has </a:t>
            </a:r>
            <a:r>
              <a:rPr lang="es-ES" sz="1500" dirty="0" err="1"/>
              <a:t>previousy</a:t>
            </a:r>
            <a:r>
              <a:rPr lang="es-ES" sz="1500" dirty="0"/>
              <a:t> </a:t>
            </a:r>
            <a:r>
              <a:rPr lang="es-ES" sz="1500" dirty="0" err="1"/>
              <a:t>been</a:t>
            </a:r>
            <a:r>
              <a:rPr lang="es-ES" sz="1500" dirty="0"/>
              <a:t> </a:t>
            </a:r>
            <a:r>
              <a:rPr lang="es-ES" sz="1500" dirty="0" err="1"/>
              <a:t>around</a:t>
            </a:r>
            <a:r>
              <a:rPr lang="es-ES" sz="1500" dirty="0"/>
              <a:t> €1.5K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ES" sz="1500" dirty="0" err="1"/>
              <a:t>Revenue</a:t>
            </a:r>
            <a:r>
              <a:rPr lang="es-ES" sz="1500" dirty="0"/>
              <a:t> has </a:t>
            </a:r>
            <a:r>
              <a:rPr lang="es-ES" sz="1500" dirty="0" err="1"/>
              <a:t>almost</a:t>
            </a:r>
            <a:r>
              <a:rPr lang="es-ES" sz="1500" dirty="0"/>
              <a:t> </a:t>
            </a:r>
            <a:r>
              <a:rPr lang="es-ES" sz="1500" dirty="0" err="1"/>
              <a:t>regained</a:t>
            </a:r>
            <a:r>
              <a:rPr lang="es-ES" sz="1500" dirty="0"/>
              <a:t> pre-</a:t>
            </a:r>
            <a:r>
              <a:rPr lang="es-ES" sz="1500" dirty="0" err="1"/>
              <a:t>Covid</a:t>
            </a:r>
            <a:r>
              <a:rPr lang="es-ES" sz="1500" dirty="0"/>
              <a:t> </a:t>
            </a:r>
            <a:r>
              <a:rPr lang="es-ES" sz="1500" dirty="0" err="1"/>
              <a:t>level</a:t>
            </a:r>
            <a:r>
              <a:rPr lang="es-ES" sz="1500" dirty="0"/>
              <a:t>, </a:t>
            </a:r>
            <a:r>
              <a:rPr lang="es-ES" sz="1500" dirty="0" err="1"/>
              <a:t>with</a:t>
            </a:r>
            <a:r>
              <a:rPr lang="es-ES" sz="1500" dirty="0"/>
              <a:t> 20% </a:t>
            </a:r>
            <a:r>
              <a:rPr lang="es-ES" sz="1500" dirty="0" err="1"/>
              <a:t>increase</a:t>
            </a:r>
            <a:r>
              <a:rPr lang="es-ES" sz="1500" dirty="0"/>
              <a:t> in </a:t>
            </a:r>
            <a:r>
              <a:rPr lang="es-ES" sz="1500" dirty="0" err="1"/>
              <a:t>revenue</a:t>
            </a:r>
            <a:r>
              <a:rPr lang="es-ES" sz="1500" dirty="0"/>
              <a:t> versus 2021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ES" sz="1500" dirty="0"/>
              <a:t>Match </a:t>
            </a:r>
            <a:r>
              <a:rPr lang="es-ES" sz="1500" dirty="0" err="1"/>
              <a:t>dues</a:t>
            </a:r>
            <a:r>
              <a:rPr lang="es-ES" sz="1500" dirty="0"/>
              <a:t> </a:t>
            </a:r>
            <a:r>
              <a:rPr lang="es-ES" sz="1500" dirty="0" err="1"/>
              <a:t>have</a:t>
            </a:r>
            <a:r>
              <a:rPr lang="es-ES" sz="1500" dirty="0"/>
              <a:t> </a:t>
            </a:r>
            <a:r>
              <a:rPr lang="es-ES" sz="1500" dirty="0" err="1"/>
              <a:t>been</a:t>
            </a:r>
            <a:r>
              <a:rPr lang="es-ES" sz="1500" dirty="0"/>
              <a:t> at </a:t>
            </a:r>
            <a:r>
              <a:rPr lang="es-ES" sz="1500" dirty="0" err="1"/>
              <a:t>same</a:t>
            </a:r>
            <a:r>
              <a:rPr lang="es-ES" sz="1500" dirty="0"/>
              <a:t> </a:t>
            </a:r>
            <a:r>
              <a:rPr lang="es-ES" sz="1500" dirty="0" err="1"/>
              <a:t>level</a:t>
            </a:r>
            <a:r>
              <a:rPr lang="es-ES" sz="1500" dirty="0"/>
              <a:t> per match </a:t>
            </a:r>
            <a:r>
              <a:rPr lang="es-ES" sz="1500" dirty="0" err="1"/>
              <a:t>since</a:t>
            </a:r>
            <a:r>
              <a:rPr lang="es-ES" sz="1500" dirty="0"/>
              <a:t> 2016.  </a:t>
            </a:r>
            <a:r>
              <a:rPr lang="es-ES" sz="1500" dirty="0" err="1"/>
              <a:t>This</a:t>
            </a:r>
            <a:r>
              <a:rPr lang="es-ES" sz="1500" dirty="0"/>
              <a:t> </a:t>
            </a:r>
            <a:r>
              <a:rPr lang="es-ES" sz="1500" dirty="0" err="1"/>
              <a:t>therefore</a:t>
            </a:r>
            <a:r>
              <a:rPr lang="es-ES" sz="1500" dirty="0"/>
              <a:t> </a:t>
            </a:r>
            <a:r>
              <a:rPr lang="es-ES" sz="1500" dirty="0" err="1"/>
              <a:t>represents</a:t>
            </a:r>
            <a:r>
              <a:rPr lang="es-ES" sz="1500" dirty="0"/>
              <a:t> a ~15% </a:t>
            </a:r>
            <a:r>
              <a:rPr lang="es-ES" sz="1500" dirty="0" err="1"/>
              <a:t>reduction</a:t>
            </a:r>
            <a:r>
              <a:rPr lang="es-ES" sz="1500" dirty="0"/>
              <a:t> in real </a:t>
            </a:r>
            <a:r>
              <a:rPr lang="es-ES" sz="1500" dirty="0" err="1"/>
              <a:t>terms</a:t>
            </a:r>
            <a:r>
              <a:rPr lang="es-ES" sz="1500" dirty="0"/>
              <a:t>.  </a:t>
            </a:r>
            <a:r>
              <a:rPr lang="es-ES" sz="1500" dirty="0" err="1"/>
              <a:t>We</a:t>
            </a:r>
            <a:r>
              <a:rPr lang="es-ES" sz="1500" dirty="0"/>
              <a:t> </a:t>
            </a:r>
            <a:r>
              <a:rPr lang="es-ES" sz="1500" dirty="0" err="1"/>
              <a:t>should</a:t>
            </a:r>
            <a:r>
              <a:rPr lang="es-ES" sz="1500" dirty="0"/>
              <a:t> </a:t>
            </a:r>
            <a:r>
              <a:rPr lang="es-ES" sz="1500" dirty="0" err="1"/>
              <a:t>potentially</a:t>
            </a:r>
            <a:r>
              <a:rPr lang="es-ES" sz="1500" dirty="0"/>
              <a:t> look </a:t>
            </a:r>
            <a:r>
              <a:rPr lang="es-ES" sz="1500" dirty="0" err="1"/>
              <a:t>to</a:t>
            </a:r>
            <a:r>
              <a:rPr lang="es-ES" sz="1500" dirty="0"/>
              <a:t> </a:t>
            </a:r>
            <a:r>
              <a:rPr lang="es-ES" sz="1500" dirty="0" err="1"/>
              <a:t>increase</a:t>
            </a:r>
            <a:r>
              <a:rPr lang="es-ES" sz="1500" dirty="0"/>
              <a:t> </a:t>
            </a:r>
            <a:r>
              <a:rPr lang="es-ES" sz="1500" dirty="0" err="1"/>
              <a:t>to</a:t>
            </a:r>
            <a:r>
              <a:rPr lang="es-ES" sz="1500" dirty="0"/>
              <a:t> €12 once </a:t>
            </a:r>
            <a:r>
              <a:rPr lang="es-ES" sz="1500" dirty="0" err="1"/>
              <a:t>this</a:t>
            </a:r>
            <a:r>
              <a:rPr lang="es-ES" sz="1500" dirty="0"/>
              <a:t> real </a:t>
            </a:r>
            <a:r>
              <a:rPr lang="es-ES" sz="1500" dirty="0" err="1"/>
              <a:t>reduction</a:t>
            </a:r>
            <a:r>
              <a:rPr lang="es-ES" sz="1500" dirty="0"/>
              <a:t> </a:t>
            </a:r>
            <a:r>
              <a:rPr lang="es-ES" sz="1500" dirty="0" err="1"/>
              <a:t>exceeds</a:t>
            </a:r>
            <a:r>
              <a:rPr lang="es-ES" sz="1500" dirty="0"/>
              <a:t> 20%, so as </a:t>
            </a:r>
            <a:r>
              <a:rPr lang="es-ES" sz="1500" dirty="0" err="1"/>
              <a:t>to</a:t>
            </a:r>
            <a:r>
              <a:rPr lang="es-ES" sz="1500" dirty="0"/>
              <a:t> </a:t>
            </a:r>
            <a:r>
              <a:rPr lang="es-ES" sz="1500" dirty="0" err="1"/>
              <a:t>return</a:t>
            </a:r>
            <a:r>
              <a:rPr lang="es-ES" sz="1500" dirty="0"/>
              <a:t> </a:t>
            </a:r>
            <a:r>
              <a:rPr lang="es-ES" sz="1500" dirty="0" err="1"/>
              <a:t>to</a:t>
            </a:r>
            <a:r>
              <a:rPr lang="es-ES" sz="1500" dirty="0"/>
              <a:t> real </a:t>
            </a:r>
            <a:r>
              <a:rPr lang="es-ES" sz="1500" dirty="0" err="1"/>
              <a:t>amount</a:t>
            </a:r>
            <a:r>
              <a:rPr lang="es-ES" sz="1500" dirty="0"/>
              <a:t> </a:t>
            </a:r>
            <a:r>
              <a:rPr lang="es-ES" sz="1500" dirty="0" err="1"/>
              <a:t>of</a:t>
            </a:r>
            <a:r>
              <a:rPr lang="es-ES" sz="1500" dirty="0"/>
              <a:t> 2016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181271" y="4267735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5.6</a:t>
            </a:r>
            <a:endParaRPr lang="en-US" sz="1200" b="1" dirty="0" err="1"/>
          </a:p>
        </p:txBody>
      </p:sp>
      <p:sp>
        <p:nvSpPr>
          <p:cNvPr id="16" name="TextBox 1"/>
          <p:cNvSpPr txBox="1"/>
          <p:nvPr/>
        </p:nvSpPr>
        <p:spPr>
          <a:xfrm>
            <a:off x="1439768" y="4267645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5.7</a:t>
            </a:r>
            <a:endParaRPr lang="en-US" sz="1200" b="1" dirty="0" err="1"/>
          </a:p>
        </p:txBody>
      </p:sp>
      <p:sp>
        <p:nvSpPr>
          <p:cNvPr id="17" name="TextBox 1"/>
          <p:cNvSpPr txBox="1"/>
          <p:nvPr/>
        </p:nvSpPr>
        <p:spPr>
          <a:xfrm>
            <a:off x="1674248" y="4689780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3.5</a:t>
            </a:r>
            <a:endParaRPr lang="en-US" sz="1200" b="1" dirty="0" err="1"/>
          </a:p>
        </p:txBody>
      </p:sp>
      <p:sp>
        <p:nvSpPr>
          <p:cNvPr id="18" name="TextBox 1"/>
          <p:cNvSpPr txBox="1"/>
          <p:nvPr/>
        </p:nvSpPr>
        <p:spPr>
          <a:xfrm>
            <a:off x="2675402" y="4524260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5.0</a:t>
            </a:r>
            <a:endParaRPr lang="en-US" sz="1200" b="1" dirty="0" err="1"/>
          </a:p>
        </p:txBody>
      </p:sp>
      <p:sp>
        <p:nvSpPr>
          <p:cNvPr id="19" name="TextBox 1"/>
          <p:cNvSpPr txBox="1"/>
          <p:nvPr/>
        </p:nvSpPr>
        <p:spPr>
          <a:xfrm>
            <a:off x="2899264" y="4499552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5.1</a:t>
            </a:r>
            <a:endParaRPr lang="en-US" sz="1200" b="1" dirty="0" err="1"/>
          </a:p>
        </p:txBody>
      </p:sp>
      <p:sp>
        <p:nvSpPr>
          <p:cNvPr id="20" name="TextBox 1"/>
          <p:cNvSpPr txBox="1"/>
          <p:nvPr/>
        </p:nvSpPr>
        <p:spPr>
          <a:xfrm>
            <a:off x="1928084" y="4696756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3.5</a:t>
            </a:r>
            <a:endParaRPr lang="en-US" sz="1200" b="1" dirty="0" err="1"/>
          </a:p>
        </p:txBody>
      </p:sp>
      <p:sp>
        <p:nvSpPr>
          <p:cNvPr id="22" name="TextBox 1"/>
          <p:cNvSpPr txBox="1"/>
          <p:nvPr/>
        </p:nvSpPr>
        <p:spPr>
          <a:xfrm>
            <a:off x="2143093" y="4812298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3.1</a:t>
            </a:r>
            <a:endParaRPr lang="en-US" sz="1200" b="1" dirty="0" err="1"/>
          </a:p>
        </p:txBody>
      </p:sp>
      <p:sp>
        <p:nvSpPr>
          <p:cNvPr id="23" name="TextBox 1"/>
          <p:cNvSpPr txBox="1"/>
          <p:nvPr/>
        </p:nvSpPr>
        <p:spPr>
          <a:xfrm>
            <a:off x="3183195" y="4327660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6.1</a:t>
            </a:r>
            <a:endParaRPr lang="en-US" sz="1200" b="1" dirty="0" err="1"/>
          </a:p>
        </p:txBody>
      </p:sp>
      <p:sp>
        <p:nvSpPr>
          <p:cNvPr id="24" name="TextBox 1"/>
          <p:cNvSpPr txBox="1"/>
          <p:nvPr/>
        </p:nvSpPr>
        <p:spPr>
          <a:xfrm>
            <a:off x="3399598" y="2270020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16.7</a:t>
            </a:r>
            <a:endParaRPr lang="en-US" sz="1200" b="1" dirty="0" err="1"/>
          </a:p>
        </p:txBody>
      </p:sp>
      <p:sp>
        <p:nvSpPr>
          <p:cNvPr id="25" name="TextBox 1"/>
          <p:cNvSpPr txBox="1"/>
          <p:nvPr/>
        </p:nvSpPr>
        <p:spPr>
          <a:xfrm>
            <a:off x="3671674" y="3547971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9.6</a:t>
            </a:r>
            <a:endParaRPr lang="en-US" sz="1200" b="1" dirty="0" err="1"/>
          </a:p>
        </p:txBody>
      </p:sp>
      <p:sp>
        <p:nvSpPr>
          <p:cNvPr id="26" name="TextBox 1"/>
          <p:cNvSpPr txBox="1"/>
          <p:nvPr/>
        </p:nvSpPr>
        <p:spPr>
          <a:xfrm>
            <a:off x="3877962" y="3211021"/>
            <a:ext cx="581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11.4</a:t>
            </a:r>
          </a:p>
          <a:p>
            <a:endParaRPr lang="en-US" sz="1200" b="1" dirty="0" err="1"/>
          </a:p>
        </p:txBody>
      </p:sp>
      <p:sp>
        <p:nvSpPr>
          <p:cNvPr id="28" name="TextBox 27"/>
          <p:cNvSpPr txBox="1"/>
          <p:nvPr/>
        </p:nvSpPr>
        <p:spPr>
          <a:xfrm>
            <a:off x="860811" y="3328638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10.6</a:t>
            </a:r>
            <a:endParaRPr lang="en-US" sz="1200" b="1" dirty="0" err="1"/>
          </a:p>
        </p:txBody>
      </p:sp>
      <p:sp>
        <p:nvSpPr>
          <p:cNvPr id="42" name="TextBox 1"/>
          <p:cNvSpPr txBox="1"/>
          <p:nvPr/>
        </p:nvSpPr>
        <p:spPr>
          <a:xfrm>
            <a:off x="2388110" y="4800084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3.2</a:t>
            </a:r>
            <a:endParaRPr lang="en-US" sz="1200" b="1" dirty="0" err="1"/>
          </a:p>
        </p:txBody>
      </p:sp>
      <p:sp>
        <p:nvSpPr>
          <p:cNvPr id="6" name="Rectangle 5"/>
          <p:cNvSpPr/>
          <p:nvPr/>
        </p:nvSpPr>
        <p:spPr>
          <a:xfrm>
            <a:off x="4970030" y="3182558"/>
            <a:ext cx="301660" cy="239447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29" name="Rectangle 28"/>
          <p:cNvSpPr/>
          <p:nvPr/>
        </p:nvSpPr>
        <p:spPr>
          <a:xfrm>
            <a:off x="457198" y="6326909"/>
            <a:ext cx="688111" cy="452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30" name="TextBox 1"/>
          <p:cNvSpPr txBox="1"/>
          <p:nvPr/>
        </p:nvSpPr>
        <p:spPr>
          <a:xfrm>
            <a:off x="4115361" y="2905558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12.9</a:t>
            </a:r>
            <a:endParaRPr lang="en-US" sz="1200" b="1" dirty="0" err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6BBB13-7C46-423D-A58E-F45E32EA2148}"/>
              </a:ext>
            </a:extLst>
          </p:cNvPr>
          <p:cNvSpPr txBox="1"/>
          <p:nvPr/>
        </p:nvSpPr>
        <p:spPr>
          <a:xfrm>
            <a:off x="4443586" y="4225723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5.4</a:t>
            </a:r>
            <a:endParaRPr lang="en-US" sz="1200" b="1" dirty="0" err="1"/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A75F4FB8-397F-4ADA-8964-873BE7C201D2}"/>
              </a:ext>
            </a:extLst>
          </p:cNvPr>
          <p:cNvSpPr txBox="1"/>
          <p:nvPr/>
        </p:nvSpPr>
        <p:spPr>
          <a:xfrm>
            <a:off x="4567303" y="3383214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10.2</a:t>
            </a:r>
            <a:endParaRPr lang="en-US" sz="1200" b="1" dirty="0" err="1"/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80C600F2-1391-9074-4F65-26FABE34E351}"/>
              </a:ext>
            </a:extLst>
          </p:cNvPr>
          <p:cNvSpPr txBox="1"/>
          <p:nvPr/>
        </p:nvSpPr>
        <p:spPr>
          <a:xfrm>
            <a:off x="4888681" y="2929322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12.5</a:t>
            </a:r>
            <a:endParaRPr lang="en-US" sz="1200" b="1" dirty="0" err="1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9EA64EC3-2755-59A4-B4DD-FF3B31D36341}"/>
              </a:ext>
            </a:extLst>
          </p:cNvPr>
          <p:cNvSpPr txBox="1"/>
          <p:nvPr/>
        </p:nvSpPr>
        <p:spPr>
          <a:xfrm>
            <a:off x="5398901" y="4025939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7.7</a:t>
            </a:r>
            <a:endParaRPr lang="en-US" sz="1200" b="1" dirty="0" err="1"/>
          </a:p>
        </p:txBody>
      </p:sp>
    </p:spTree>
    <p:extLst>
      <p:ext uri="{BB962C8B-B14F-4D97-AF65-F5344CB8AC3E}">
        <p14:creationId xmlns:p14="http://schemas.microsoft.com/office/powerpoint/2010/main" val="325073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21" name="Object 2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Operating costs have returned to pre-Covid levels as we again serve teas, and replenished the ball stock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417288"/>
              </p:ext>
            </p:extLst>
          </p:nvPr>
        </p:nvGraphicFramePr>
        <p:xfrm>
          <a:off x="457199" y="1733550"/>
          <a:ext cx="7565271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1" name="TextBox 1"/>
          <p:cNvSpPr txBox="1"/>
          <p:nvPr/>
        </p:nvSpPr>
        <p:spPr>
          <a:xfrm>
            <a:off x="1045038" y="2300902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5.3</a:t>
            </a:r>
            <a:endParaRPr lang="en-US" sz="1200" b="1" dirty="0" err="1"/>
          </a:p>
        </p:txBody>
      </p:sp>
      <p:sp>
        <p:nvSpPr>
          <p:cNvPr id="13" name="TextBox 12"/>
          <p:cNvSpPr txBox="1"/>
          <p:nvPr/>
        </p:nvSpPr>
        <p:spPr>
          <a:xfrm>
            <a:off x="614722" y="253789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4.8</a:t>
            </a:r>
            <a:endParaRPr lang="en-US" sz="1200" b="1" dirty="0" err="1"/>
          </a:p>
        </p:txBody>
      </p:sp>
      <p:sp>
        <p:nvSpPr>
          <p:cNvPr id="14" name="TextBox 1"/>
          <p:cNvSpPr txBox="1"/>
          <p:nvPr/>
        </p:nvSpPr>
        <p:spPr>
          <a:xfrm>
            <a:off x="1816469" y="3397227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3.0</a:t>
            </a:r>
            <a:endParaRPr lang="en-US" sz="1200" b="1" dirty="0" err="1"/>
          </a:p>
        </p:txBody>
      </p:sp>
      <p:sp>
        <p:nvSpPr>
          <p:cNvPr id="15" name="TextBox 14"/>
          <p:cNvSpPr txBox="1"/>
          <p:nvPr/>
        </p:nvSpPr>
        <p:spPr>
          <a:xfrm>
            <a:off x="1454262" y="285589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4.1</a:t>
            </a:r>
            <a:endParaRPr lang="en-US" sz="1200" b="1" dirty="0" err="1"/>
          </a:p>
        </p:txBody>
      </p:sp>
      <p:sp>
        <p:nvSpPr>
          <p:cNvPr id="17" name="TextBox 1"/>
          <p:cNvSpPr txBox="1"/>
          <p:nvPr/>
        </p:nvSpPr>
        <p:spPr>
          <a:xfrm>
            <a:off x="2591914" y="3700784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2.4</a:t>
            </a:r>
            <a:endParaRPr lang="en-US" sz="1200" b="1" dirty="0" err="1"/>
          </a:p>
        </p:txBody>
      </p:sp>
      <p:sp>
        <p:nvSpPr>
          <p:cNvPr id="18" name="TextBox 17"/>
          <p:cNvSpPr txBox="1"/>
          <p:nvPr/>
        </p:nvSpPr>
        <p:spPr>
          <a:xfrm>
            <a:off x="2194160" y="3000739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3.8</a:t>
            </a:r>
            <a:endParaRPr lang="en-US" sz="1200" b="1" dirty="0" err="1"/>
          </a:p>
        </p:txBody>
      </p:sp>
      <p:sp>
        <p:nvSpPr>
          <p:cNvPr id="19" name="TextBox 1"/>
          <p:cNvSpPr txBox="1"/>
          <p:nvPr/>
        </p:nvSpPr>
        <p:spPr>
          <a:xfrm>
            <a:off x="2977689" y="3225206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3.5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3727089" y="2652539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4.7</a:t>
            </a:r>
            <a:endParaRPr lang="en-US" sz="1200" b="1" dirty="0" err="1"/>
          </a:p>
        </p:txBody>
      </p:sp>
      <p:sp>
        <p:nvSpPr>
          <p:cNvPr id="22" name="TextBox 21"/>
          <p:cNvSpPr txBox="1"/>
          <p:nvPr/>
        </p:nvSpPr>
        <p:spPr>
          <a:xfrm>
            <a:off x="3356328" y="330193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3.2</a:t>
            </a:r>
            <a:endParaRPr lang="en-US" sz="1200" b="1" dirty="0" err="1"/>
          </a:p>
        </p:txBody>
      </p:sp>
      <p:sp>
        <p:nvSpPr>
          <p:cNvPr id="23" name="TextBox 1"/>
          <p:cNvSpPr txBox="1"/>
          <p:nvPr/>
        </p:nvSpPr>
        <p:spPr>
          <a:xfrm>
            <a:off x="4118142" y="2727124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4.5</a:t>
            </a:r>
            <a:endParaRPr lang="en-US" sz="1200" b="1" dirty="0" err="1"/>
          </a:p>
        </p:txBody>
      </p:sp>
      <p:sp>
        <p:nvSpPr>
          <p:cNvPr id="24" name="TextBox 1"/>
          <p:cNvSpPr txBox="1"/>
          <p:nvPr/>
        </p:nvSpPr>
        <p:spPr>
          <a:xfrm>
            <a:off x="4867029" y="3547662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2.7</a:t>
            </a:r>
            <a:endParaRPr lang="en-US" sz="1200" b="1" dirty="0" err="1"/>
          </a:p>
        </p:txBody>
      </p:sp>
      <p:sp>
        <p:nvSpPr>
          <p:cNvPr id="25" name="TextBox 24"/>
          <p:cNvSpPr txBox="1"/>
          <p:nvPr/>
        </p:nvSpPr>
        <p:spPr>
          <a:xfrm>
            <a:off x="4505604" y="292435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4.0</a:t>
            </a:r>
            <a:endParaRPr lang="en-US" sz="1200" b="1" dirty="0" err="1"/>
          </a:p>
        </p:txBody>
      </p:sp>
      <p:sp>
        <p:nvSpPr>
          <p:cNvPr id="26" name="TextBox 1"/>
          <p:cNvSpPr txBox="1"/>
          <p:nvPr/>
        </p:nvSpPr>
        <p:spPr>
          <a:xfrm>
            <a:off x="5258433" y="2711070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4.6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7547378" y="3091541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3.7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42381" y="2880723"/>
            <a:ext cx="390015" cy="222254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31" name="Rectangle 30"/>
          <p:cNvSpPr/>
          <p:nvPr/>
        </p:nvSpPr>
        <p:spPr>
          <a:xfrm>
            <a:off x="457198" y="6326909"/>
            <a:ext cx="688111" cy="452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  <p:sp>
        <p:nvSpPr>
          <p:cNvPr id="34" name="TextBox 1"/>
          <p:cNvSpPr txBox="1"/>
          <p:nvPr/>
        </p:nvSpPr>
        <p:spPr>
          <a:xfrm>
            <a:off x="5654544" y="2880722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4.2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D09D1E-B67A-4568-B183-42DEF0F4F69F}"/>
              </a:ext>
            </a:extLst>
          </p:cNvPr>
          <p:cNvSpPr txBox="1"/>
          <p:nvPr/>
        </p:nvSpPr>
        <p:spPr>
          <a:xfrm>
            <a:off x="6043897" y="3988937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1.8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CF34AF-3BD3-4AF6-83A1-871DA5CF0BF4}"/>
              </a:ext>
            </a:extLst>
          </p:cNvPr>
          <p:cNvSpPr txBox="1"/>
          <p:nvPr/>
        </p:nvSpPr>
        <p:spPr>
          <a:xfrm>
            <a:off x="5684806" y="5805927"/>
            <a:ext cx="3190043" cy="66434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182880" indent="-182880">
              <a:lnSpc>
                <a:spcPct val="100000"/>
              </a:lnSpc>
              <a:spcAft>
                <a:spcPts val="600"/>
              </a:spcAft>
              <a:buSzPct val="100000"/>
              <a:buFont typeface="Arial"/>
              <a:buChar char="•"/>
            </a:pPr>
            <a:endParaRPr lang="en-US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30E6571-B7E7-4C97-957F-D104BDE58BF1}"/>
              </a:ext>
            </a:extLst>
          </p:cNvPr>
          <p:cNvSpPr txBox="1"/>
          <p:nvPr/>
        </p:nvSpPr>
        <p:spPr>
          <a:xfrm>
            <a:off x="6423727" y="3808257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2.2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783A5E-23AD-F004-CB5A-BD441F6BFACB}"/>
              </a:ext>
            </a:extLst>
          </p:cNvPr>
          <p:cNvSpPr txBox="1"/>
          <p:nvPr/>
        </p:nvSpPr>
        <p:spPr>
          <a:xfrm>
            <a:off x="6799761" y="2623840"/>
            <a:ext cx="581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/>
              <a:t>4.6</a:t>
            </a:r>
          </a:p>
        </p:txBody>
      </p:sp>
    </p:spTree>
    <p:extLst>
      <p:ext uri="{BB962C8B-B14F-4D97-AF65-F5344CB8AC3E}">
        <p14:creationId xmlns:p14="http://schemas.microsoft.com/office/powerpoint/2010/main" val="75922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21" name="Object 2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This led to €8K EBITDA (free cash flow) and €6K profit, financing a €25K pavilion investment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Financial Summary, 2020, 2021 and 2022, actual €s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020285"/>
              </p:ext>
            </p:extLst>
          </p:nvPr>
        </p:nvGraphicFramePr>
        <p:xfrm>
          <a:off x="457200" y="1733550"/>
          <a:ext cx="7518338" cy="4495272"/>
        </p:xfrm>
        <a:graphic>
          <a:graphicData uri="http://schemas.openxmlformats.org/drawingml/2006/table">
            <a:tbl>
              <a:tblPr firstRow="1" bandRow="1">
                <a:tableStyleId>{17F21A3C-D8A7-431C-B498-92AB1F40AF2D}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2825341739"/>
                    </a:ext>
                  </a:extLst>
                </a:gridCol>
                <a:gridCol w="2430244">
                  <a:extLst>
                    <a:ext uri="{9D8B030D-6E8A-4147-A177-3AD203B41FA5}">
                      <a16:colId xmlns:a16="http://schemas.microsoft.com/office/drawing/2014/main" val="3030292244"/>
                    </a:ext>
                  </a:extLst>
                </a:gridCol>
                <a:gridCol w="1339978">
                  <a:extLst>
                    <a:ext uri="{9D8B030D-6E8A-4147-A177-3AD203B41FA5}">
                      <a16:colId xmlns:a16="http://schemas.microsoft.com/office/drawing/2014/main" val="383244254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76015550"/>
                    </a:ext>
                  </a:extLst>
                </a:gridCol>
                <a:gridCol w="18888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2020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163248"/>
                  </a:ext>
                </a:extLst>
              </a:tr>
              <a:tr h="466129">
                <a:tc>
                  <a:txBody>
                    <a:bodyPr/>
                    <a:lstStyle/>
                    <a:p>
                      <a:r>
                        <a:rPr lang="en-GB" b="1" dirty="0"/>
                        <a:t>Revenues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912142"/>
                  </a:ext>
                </a:extLst>
              </a:tr>
              <a:tr h="466129">
                <a:tc>
                  <a:txBody>
                    <a:bodyPr/>
                    <a:lstStyle/>
                    <a:p>
                      <a:r>
                        <a:rPr lang="en-GB" b="1" baseline="0" dirty="0"/>
                        <a:t>Operating costs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256431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697760"/>
                  </a:ext>
                </a:extLst>
              </a:tr>
              <a:tr h="383120">
                <a:tc>
                  <a:txBody>
                    <a:bodyPr/>
                    <a:lstStyle/>
                    <a:p>
                      <a:r>
                        <a:rPr lang="en-GB" b="1" dirty="0"/>
                        <a:t>EBITDA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386856"/>
                  </a:ext>
                </a:extLst>
              </a:tr>
              <a:tr h="466129">
                <a:tc>
                  <a:txBody>
                    <a:bodyPr/>
                    <a:lstStyle/>
                    <a:p>
                      <a:r>
                        <a:rPr lang="en-GB" dirty="0"/>
                        <a:t>Capex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103667"/>
                  </a:ext>
                </a:extLst>
              </a:tr>
              <a:tr h="466129">
                <a:tc>
                  <a:txBody>
                    <a:bodyPr/>
                    <a:lstStyle/>
                    <a:p>
                      <a:r>
                        <a:rPr lang="en-GB" b="1" dirty="0"/>
                        <a:t>Change</a:t>
                      </a:r>
                      <a:r>
                        <a:rPr lang="en-GB" b="1" baseline="0" dirty="0"/>
                        <a:t> in cash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-18.1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840815"/>
                  </a:ext>
                </a:extLst>
              </a:tr>
              <a:tr h="4661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984576"/>
                  </a:ext>
                </a:extLst>
              </a:tr>
              <a:tr h="466129">
                <a:tc>
                  <a:txBody>
                    <a:bodyPr/>
                    <a:lstStyle/>
                    <a:p>
                      <a:r>
                        <a:rPr lang="en-GB" dirty="0"/>
                        <a:t>Depreciation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823514"/>
                  </a:ext>
                </a:extLst>
              </a:tr>
              <a:tr h="466129">
                <a:tc>
                  <a:txBody>
                    <a:bodyPr/>
                    <a:lstStyle/>
                    <a:p>
                      <a:r>
                        <a:rPr lang="en-GB" b="1" dirty="0"/>
                        <a:t>Profit/Loss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03224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57198" y="6345381"/>
            <a:ext cx="688111" cy="452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669850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21" name="Object 2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After €25K in pavilion renovation, we have ~€2K on hand at year-end to fund the start of the new season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855522"/>
              </p:ext>
            </p:extLst>
          </p:nvPr>
        </p:nvGraphicFramePr>
        <p:xfrm>
          <a:off x="457200" y="1733550"/>
          <a:ext cx="8229600" cy="448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57198" y="6326909"/>
            <a:ext cx="688111" cy="452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60671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21" name="Object 2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We are budgeting for €8K profit, while funding €7K further pavilion renovation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055124"/>
              </p:ext>
            </p:extLst>
          </p:nvPr>
        </p:nvGraphicFramePr>
        <p:xfrm>
          <a:off x="457200" y="1412155"/>
          <a:ext cx="8229600" cy="4985461"/>
        </p:xfrm>
        <a:graphic>
          <a:graphicData uri="http://schemas.openxmlformats.org/drawingml/2006/table">
            <a:tbl>
              <a:tblPr firstRow="1" bandRow="1">
                <a:tableStyleId>{17F21A3C-D8A7-431C-B498-92AB1F40AF2D}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3368726365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1436785949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867579459"/>
                    </a:ext>
                  </a:extLst>
                </a:gridCol>
              </a:tblGrid>
              <a:tr h="290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2022</a:t>
                      </a:r>
                      <a:endParaRPr lang="en-US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Budget 2023</a:t>
                      </a:r>
                      <a:endParaRPr lang="en-US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104042"/>
                  </a:ext>
                </a:extLst>
              </a:tr>
              <a:tr h="299849">
                <a:tc>
                  <a:txBody>
                    <a:bodyPr/>
                    <a:lstStyle/>
                    <a:p>
                      <a:r>
                        <a:rPr lang="en-GB" b="1" dirty="0"/>
                        <a:t>Total revenue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12500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14250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311119"/>
                  </a:ext>
                </a:extLst>
              </a:tr>
              <a:tr h="209894">
                <a:tc>
                  <a:txBody>
                    <a:bodyPr/>
                    <a:lstStyle/>
                    <a:p>
                      <a:r>
                        <a:rPr lang="en-GB" sz="800" dirty="0"/>
                        <a:t>  Seasonal dues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4750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4500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99631"/>
                  </a:ext>
                </a:extLst>
              </a:tr>
              <a:tr h="209894">
                <a:tc>
                  <a:txBody>
                    <a:bodyPr/>
                    <a:lstStyle/>
                    <a:p>
                      <a:r>
                        <a:rPr lang="en-GB" sz="800" dirty="0"/>
                        <a:t>  Match</a:t>
                      </a:r>
                      <a:r>
                        <a:rPr lang="en-GB" sz="800" baseline="0" dirty="0"/>
                        <a:t> fees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4500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4500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747279"/>
                  </a:ext>
                </a:extLst>
              </a:tr>
              <a:tr h="209894">
                <a:tc>
                  <a:txBody>
                    <a:bodyPr/>
                    <a:lstStyle/>
                    <a:p>
                      <a:r>
                        <a:rPr lang="en-GB" sz="800" dirty="0"/>
                        <a:t>  Junior cricket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2350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2250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23669"/>
                  </a:ext>
                </a:extLst>
              </a:tr>
              <a:tr h="209894">
                <a:tc>
                  <a:txBody>
                    <a:bodyPr/>
                    <a:lstStyle/>
                    <a:p>
                      <a:r>
                        <a:rPr lang="en-GB" sz="800" dirty="0"/>
                        <a:t>  Player kit sales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  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648699"/>
                  </a:ext>
                </a:extLst>
              </a:tr>
              <a:tr h="209894">
                <a:tc>
                  <a:txBody>
                    <a:bodyPr/>
                    <a:lstStyle/>
                    <a:p>
                      <a:r>
                        <a:rPr lang="en-GB" sz="800" baseline="0" dirty="0"/>
                        <a:t>  Other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aseline="0" dirty="0"/>
                        <a:t>  900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3000 (contribution from Club for gutter repair)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000735"/>
                  </a:ext>
                </a:extLst>
              </a:tr>
              <a:tr h="299849">
                <a:tc>
                  <a:txBody>
                    <a:bodyPr/>
                    <a:lstStyle/>
                    <a:p>
                      <a:r>
                        <a:rPr lang="en-GB" b="1" dirty="0"/>
                        <a:t>Total costs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-4600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-3800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939246"/>
                  </a:ext>
                </a:extLst>
              </a:tr>
              <a:tr h="241480">
                <a:tc>
                  <a:txBody>
                    <a:bodyPr/>
                    <a:lstStyle/>
                    <a:p>
                      <a:r>
                        <a:rPr lang="en-GB" sz="800" dirty="0"/>
                        <a:t>Teas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-1150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-1000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492512"/>
                  </a:ext>
                </a:extLst>
              </a:tr>
              <a:tr h="209894">
                <a:tc>
                  <a:txBody>
                    <a:bodyPr/>
                    <a:lstStyle/>
                    <a:p>
                      <a:r>
                        <a:rPr lang="en-GB" sz="800" dirty="0"/>
                        <a:t>Balls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-1250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-1200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011191"/>
                  </a:ext>
                </a:extLst>
              </a:tr>
              <a:tr h="209894">
                <a:tc>
                  <a:txBody>
                    <a:bodyPr/>
                    <a:lstStyle/>
                    <a:p>
                      <a:r>
                        <a:rPr lang="en-GB" sz="800" dirty="0"/>
                        <a:t>Umpires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Included in teas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-100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024287"/>
                  </a:ext>
                </a:extLst>
              </a:tr>
              <a:tr h="209894">
                <a:tc>
                  <a:txBody>
                    <a:bodyPr/>
                    <a:lstStyle/>
                    <a:p>
                      <a:r>
                        <a:rPr lang="en-GB" sz="800" dirty="0"/>
                        <a:t>Fixture</a:t>
                      </a:r>
                      <a:r>
                        <a:rPr lang="en-GB" sz="800" baseline="0" dirty="0"/>
                        <a:t> cards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aseline="0" dirty="0"/>
                        <a:t>  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211299"/>
                  </a:ext>
                </a:extLst>
              </a:tr>
              <a:tr h="275598">
                <a:tc>
                  <a:txBody>
                    <a:bodyPr/>
                    <a:lstStyle/>
                    <a:p>
                      <a:r>
                        <a:rPr lang="en-GB" sz="800" dirty="0"/>
                        <a:t>Licenses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-50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-500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274432"/>
                  </a:ext>
                </a:extLst>
              </a:tr>
              <a:tr h="242671">
                <a:tc>
                  <a:txBody>
                    <a:bodyPr/>
                    <a:lstStyle/>
                    <a:p>
                      <a:r>
                        <a:rPr lang="en-GB" sz="800" dirty="0"/>
                        <a:t>Other junior cricket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  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-500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612794"/>
                  </a:ext>
                </a:extLst>
              </a:tr>
              <a:tr h="220138">
                <a:tc>
                  <a:txBody>
                    <a:bodyPr/>
                    <a:lstStyle/>
                    <a:p>
                      <a:r>
                        <a:rPr lang="en-GB" sz="800" dirty="0"/>
                        <a:t>Other (includes maintenance)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-2150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-500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510103"/>
                  </a:ext>
                </a:extLst>
              </a:tr>
              <a:tr h="299849">
                <a:tc>
                  <a:txBody>
                    <a:bodyPr/>
                    <a:lstStyle/>
                    <a:p>
                      <a:r>
                        <a:rPr lang="en-GB" sz="1400" b="1" dirty="0"/>
                        <a:t>EBITDA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7900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10450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520848"/>
                  </a:ext>
                </a:extLst>
              </a:tr>
              <a:tr h="209894">
                <a:tc>
                  <a:txBody>
                    <a:bodyPr/>
                    <a:lstStyle/>
                    <a:p>
                      <a:r>
                        <a:rPr lang="en-GB" sz="800" b="0" dirty="0"/>
                        <a:t>Capex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/>
                        <a:t>- 26000</a:t>
                      </a:r>
                      <a:endParaRPr lang="en-U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/>
                        <a:t>-7000</a:t>
                      </a:r>
                      <a:r>
                        <a:rPr lang="en-GB" sz="800" b="0" baseline="0" dirty="0"/>
                        <a:t> (€3K exterior, €4K interior)</a:t>
                      </a:r>
                      <a:endParaRPr lang="en-US" sz="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399803"/>
                  </a:ext>
                </a:extLst>
              </a:tr>
              <a:tr h="299849">
                <a:tc>
                  <a:txBody>
                    <a:bodyPr/>
                    <a:lstStyle/>
                    <a:p>
                      <a:r>
                        <a:rPr lang="en-GB" sz="1400" b="1" dirty="0"/>
                        <a:t>Change in cash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-18100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3450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857377"/>
                  </a:ext>
                </a:extLst>
              </a:tr>
              <a:tr h="207515">
                <a:tc>
                  <a:txBody>
                    <a:bodyPr/>
                    <a:lstStyle/>
                    <a:p>
                      <a:r>
                        <a:rPr lang="en-GB" sz="800" dirty="0"/>
                        <a:t>Depreciation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-2000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-2000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213982"/>
                  </a:ext>
                </a:extLst>
              </a:tr>
              <a:tr h="347974">
                <a:tc>
                  <a:txBody>
                    <a:bodyPr/>
                    <a:lstStyle/>
                    <a:p>
                      <a:r>
                        <a:rPr lang="en-GB" sz="1400" b="1" dirty="0"/>
                        <a:t>Profit</a:t>
                      </a:r>
                      <a:r>
                        <a:rPr lang="en-GB" sz="1400" b="1" baseline="0" dirty="0"/>
                        <a:t>/Loss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5900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8450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4399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57198" y="6326909"/>
            <a:ext cx="688111" cy="452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747605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21" name="Object 2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This budget was approved by the AGM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198" y="1586754"/>
            <a:ext cx="8229602" cy="4484370"/>
          </a:xfrm>
        </p:spPr>
        <p:txBody>
          <a:bodyPr>
            <a:noAutofit/>
          </a:bodyPr>
          <a:lstStyle/>
          <a:p>
            <a:r>
              <a:rPr lang="de-DE" sz="1600" dirty="0"/>
              <a:t>Approval of the budget shown here, including capital expenditure on the pavilion</a:t>
            </a:r>
          </a:p>
          <a:p>
            <a:r>
              <a:rPr lang="de-DE" sz="1600" dirty="0"/>
              <a:t>Renovation spend</a:t>
            </a:r>
          </a:p>
          <a:p>
            <a:pPr lvl="1"/>
            <a:r>
              <a:rPr lang="de-DE" sz="1600" dirty="0"/>
              <a:t>~ €3K on pavilion exterior for new gutters and flashing at base at rear of pavilion.  This has been approved by the Club Management Commitee</a:t>
            </a:r>
          </a:p>
          <a:p>
            <a:pPr lvl="1"/>
            <a:r>
              <a:rPr lang="de-DE" sz="1600" dirty="0"/>
              <a:t>Sightscreen renovation – ~€750 for materials (8 primary boards from front of pavilion, plus paint)</a:t>
            </a:r>
          </a:p>
          <a:p>
            <a:pPr lvl="1"/>
            <a:r>
              <a:rPr lang="de-DE" sz="1600" dirty="0"/>
              <a:t>Begin pavilion interior renovation, based on funds available.  First priority is the installation of a new ceiling with spotlights, preferably in April (if dues are paid promptly)</a:t>
            </a:r>
          </a:p>
          <a:p>
            <a:r>
              <a:rPr lang="de-DE" sz="1600" dirty="0"/>
              <a:t>The Section budgeted €500 to support low income Members, to play cricket, with decisions to be taken by the Committee</a:t>
            </a:r>
          </a:p>
          <a:p>
            <a:r>
              <a:rPr lang="de-DE" sz="1600" dirty="0"/>
              <a:t>Dues</a:t>
            </a:r>
          </a:p>
          <a:p>
            <a:pPr lvl="1"/>
            <a:r>
              <a:rPr lang="de-DE" sz="1600" dirty="0"/>
              <a:t>Seasonal Memberships (€475, or €440 if paid before 30/4)</a:t>
            </a:r>
          </a:p>
          <a:p>
            <a:pPr lvl="1"/>
            <a:r>
              <a:rPr lang="de-DE" sz="1600" dirty="0"/>
              <a:t>For players playing less than10 games, a half-season Membership is available (€240, or €220 if paid before 30/4/2023)</a:t>
            </a:r>
          </a:p>
          <a:p>
            <a:pPr lvl="1"/>
            <a:r>
              <a:rPr lang="de-DE" sz="1600" dirty="0"/>
              <a:t>No player can play without paying match fees of €10</a:t>
            </a:r>
          </a:p>
          <a:p>
            <a:endParaRPr lang="de-DE" sz="1600" dirty="0"/>
          </a:p>
          <a:p>
            <a:endParaRPr lang="de-DE" sz="1100" dirty="0"/>
          </a:p>
          <a:p>
            <a:endParaRPr lang="de-DE" sz="1100" dirty="0"/>
          </a:p>
          <a:p>
            <a:endParaRPr lang="de-DE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870704B-CE94-48CC-AF30-84932A1262A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57198" y="6492239"/>
            <a:ext cx="688111" cy="287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40467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4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LBGLsawTgCbjERutuKIV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LBGLsawTgCbjERutuKIV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LBGLsawTgCbjERutuKIV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LBGLsawTgCbjERutuKIV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LBGLsawTgCbjERutuKIV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LBGLsawTgCbjERutuKIV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LBGLsawTgCbjERutuKIVA"/>
</p:tagLst>
</file>

<file path=ppt/theme/theme1.xml><?xml version="1.0" encoding="utf-8"?>
<a:theme xmlns:a="http://schemas.openxmlformats.org/drawingml/2006/main" name="PwC Strategy">
  <a:themeElements>
    <a:clrScheme name="PwC Strategy Colors">
      <a:dk1>
        <a:srgbClr val="000000"/>
      </a:dk1>
      <a:lt1>
        <a:srgbClr val="FFFFFF"/>
      </a:lt1>
      <a:dk2>
        <a:srgbClr val="A32020"/>
      </a:dk2>
      <a:lt2>
        <a:srgbClr val="DEDEDE"/>
      </a:lt2>
      <a:accent1>
        <a:srgbClr val="A32020"/>
      </a:accent1>
      <a:accent2>
        <a:srgbClr val="DB536A"/>
      </a:accent2>
      <a:accent3>
        <a:srgbClr val="000000"/>
      </a:accent3>
      <a:accent4>
        <a:srgbClr val="464646"/>
      </a:accent4>
      <a:accent5>
        <a:srgbClr val="7D7D7D"/>
      </a:accent5>
      <a:accent6>
        <a:srgbClr val="DEDEDE"/>
      </a:accent6>
      <a:hlink>
        <a:srgbClr val="A32020"/>
      </a:hlink>
      <a:folHlink>
        <a:srgbClr val="A32020"/>
      </a:folHlink>
    </a:clrScheme>
    <a:fontScheme name="PwC Strategy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PwC Strategy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400"/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/>
      <a:lstStyle>
        <a:defPPr marL="182880" indent="-182880">
          <a:lnSpc>
            <a:spcPct val="100000"/>
          </a:lnSpc>
          <a:spcAft>
            <a:spcPts val="600"/>
          </a:spcAft>
          <a:buSzPct val="100000"/>
          <a:buFont typeface="Arial"/>
          <a:buChar char="•"/>
          <a:defRPr sz="1400"/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  <a:custClr name="Strategy Burgundy">
      <a:srgbClr val="A32020"/>
    </a:custClr>
  </a:custClrLst>
  <a:extLst>
    <a:ext uri="{05A4C25C-085E-4340-85A3-A5531E510DB2}">
      <thm15:themeFamily xmlns:thm15="http://schemas.microsoft.com/office/thememl/2012/main" name="1_PPT_StrategyandTemplate_ 4_3_Default.pptx" id="{0340FB53-8CB7-4C9C-A3B8-B00369D136F9}" vid="{88B7258F-24EC-4108-BA91-DCA9E33754BF}"/>
    </a:ext>
  </a:extLst>
</a:theme>
</file>

<file path=ppt/theme/theme2.xml><?xml version="1.0" encoding="utf-8"?>
<a:theme xmlns:a="http://schemas.openxmlformats.org/drawingml/2006/main" name="PwC Strategy">
  <a:themeElements>
    <a:clrScheme name="PwC Strategy Colors">
      <a:dk1>
        <a:srgbClr val="000000"/>
      </a:dk1>
      <a:lt1>
        <a:srgbClr val="FFFFFF"/>
      </a:lt1>
      <a:dk2>
        <a:srgbClr val="A32020"/>
      </a:dk2>
      <a:lt2>
        <a:srgbClr val="DEDEDE"/>
      </a:lt2>
      <a:accent1>
        <a:srgbClr val="A32020"/>
      </a:accent1>
      <a:accent2>
        <a:srgbClr val="DB536A"/>
      </a:accent2>
      <a:accent3>
        <a:srgbClr val="000000"/>
      </a:accent3>
      <a:accent4>
        <a:srgbClr val="464646"/>
      </a:accent4>
      <a:accent5>
        <a:srgbClr val="7D7D7D"/>
      </a:accent5>
      <a:accent6>
        <a:srgbClr val="DEDEDE"/>
      </a:accent6>
      <a:hlink>
        <a:srgbClr val="A32020"/>
      </a:hlink>
      <a:folHlink>
        <a:srgbClr val="A32020"/>
      </a:folHlink>
    </a:clrScheme>
    <a:fontScheme name="PwC Strategy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PwC Strategy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400"/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/>
      <a:lstStyle>
        <a:defPPr marL="182880" indent="-182880">
          <a:lnSpc>
            <a:spcPct val="100000"/>
          </a:lnSpc>
          <a:spcAft>
            <a:spcPts val="600"/>
          </a:spcAft>
          <a:buSzPct val="100000"/>
          <a:buFont typeface="Arial"/>
          <a:buChar char="•"/>
          <a:defRPr sz="1400"/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  <a:custClr name="Strategy Burgundy">
      <a:srgbClr val="A32020"/>
    </a:custClr>
  </a:custClrLst>
</a:theme>
</file>

<file path=ppt/theme/theme3.xml><?xml version="1.0" encoding="utf-8"?>
<a:theme xmlns:a="http://schemas.openxmlformats.org/drawingml/2006/main" name="PwC Strategy">
  <a:themeElements>
    <a:clrScheme name="PwC Strategy Colors">
      <a:dk1>
        <a:srgbClr val="000000"/>
      </a:dk1>
      <a:lt1>
        <a:srgbClr val="FFFFFF"/>
      </a:lt1>
      <a:dk2>
        <a:srgbClr val="A32020"/>
      </a:dk2>
      <a:lt2>
        <a:srgbClr val="DEDEDE"/>
      </a:lt2>
      <a:accent1>
        <a:srgbClr val="A32020"/>
      </a:accent1>
      <a:accent2>
        <a:srgbClr val="DB536A"/>
      </a:accent2>
      <a:accent3>
        <a:srgbClr val="000000"/>
      </a:accent3>
      <a:accent4>
        <a:srgbClr val="464646"/>
      </a:accent4>
      <a:accent5>
        <a:srgbClr val="7D7D7D"/>
      </a:accent5>
      <a:accent6>
        <a:srgbClr val="DEDEDE"/>
      </a:accent6>
      <a:hlink>
        <a:srgbClr val="A32020"/>
      </a:hlink>
      <a:folHlink>
        <a:srgbClr val="A32020"/>
      </a:folHlink>
    </a:clrScheme>
    <a:fontScheme name="PwC Strategy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PwC Strategy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400"/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/>
      <a:lstStyle>
        <a:defPPr marL="182880" indent="-182880">
          <a:lnSpc>
            <a:spcPct val="100000"/>
          </a:lnSpc>
          <a:spcAft>
            <a:spcPts val="600"/>
          </a:spcAft>
          <a:buSzPct val="100000"/>
          <a:buFont typeface="Arial"/>
          <a:buChar char="•"/>
          <a:defRPr sz="1400"/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FFB600"/>
    </a:custClr>
    <a:custClr name="Status Green">
      <a:srgbClr val="175C2C"/>
    </a:custClr>
    <a:custClr name="Strategy Burgundy">
      <a:srgbClr val="A32020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6987</TotalTime>
  <Words>844</Words>
  <Application>Microsoft Office PowerPoint</Application>
  <PresentationFormat>On-screen Show (4:3)</PresentationFormat>
  <Paragraphs>183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Georgia</vt:lpstr>
      <vt:lpstr>Wingdings</vt:lpstr>
      <vt:lpstr>PwC Strategy</vt:lpstr>
      <vt:lpstr>think-cell Slide</vt:lpstr>
      <vt:lpstr>SACC</vt:lpstr>
      <vt:lpstr>Executive Summary</vt:lpstr>
      <vt:lpstr>The Section again turned in an excellent revenue performance, at €12.5K</vt:lpstr>
      <vt:lpstr>Operating costs have returned to pre-Covid levels as we again serve teas, and replenished the ball stock</vt:lpstr>
      <vt:lpstr>This led to €8K EBITDA (free cash flow) and €6K profit, financing a €25K pavilion investment</vt:lpstr>
      <vt:lpstr>After €25K in pavilion renovation, we have ~€2K on hand at year-end to fund the start of the new season</vt:lpstr>
      <vt:lpstr>We are budgeting for €8K profit, while funding €7K further pavilion renovation</vt:lpstr>
      <vt:lpstr>This budget was approved by the AGM</vt:lpstr>
    </vt:vector>
  </TitlesOfParts>
  <Company>PricewaterhouseCoopers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Drapper</dc:creator>
  <cp:lastModifiedBy>Richard PARKIN</cp:lastModifiedBy>
  <cp:revision>171</cp:revision>
  <cp:lastPrinted>2019-12-16T13:52:53Z</cp:lastPrinted>
  <dcterms:created xsi:type="dcterms:W3CDTF">2019-01-23T10:38:21Z</dcterms:created>
  <dcterms:modified xsi:type="dcterms:W3CDTF">2023-01-21T16:11:34Z</dcterms:modified>
</cp:coreProperties>
</file>