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74" d="100"/>
          <a:sy n="74" d="100"/>
        </p:scale>
        <p:origin x="330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PARKIN" userId="8ab93fd1-1d68-40f7-a95e-924a07b5795f" providerId="ADAL" clId="{2876A830-69CB-4FA8-85C7-F8B0A4CE3CE4}"/>
    <pc:docChg chg="modSld">
      <pc:chgData name="Richard PARKIN" userId="8ab93fd1-1d68-40f7-a95e-924a07b5795f" providerId="ADAL" clId="{2876A830-69CB-4FA8-85C7-F8B0A4CE3CE4}" dt="2025-06-01T17:02:16.936" v="5" actId="255"/>
      <pc:docMkLst>
        <pc:docMk/>
      </pc:docMkLst>
      <pc:sldChg chg="modSp mod">
        <pc:chgData name="Richard PARKIN" userId="8ab93fd1-1d68-40f7-a95e-924a07b5795f" providerId="ADAL" clId="{2876A830-69CB-4FA8-85C7-F8B0A4CE3CE4}" dt="2025-06-01T17:02:16.936" v="5" actId="255"/>
        <pc:sldMkLst>
          <pc:docMk/>
          <pc:sldMk cId="3412167316" sldId="257"/>
        </pc:sldMkLst>
        <pc:spChg chg="mod">
          <ac:chgData name="Richard PARKIN" userId="8ab93fd1-1d68-40f7-a95e-924a07b5795f" providerId="ADAL" clId="{2876A830-69CB-4FA8-85C7-F8B0A4CE3CE4}" dt="2025-06-01T17:02:16.936" v="5" actId="255"/>
          <ac:spMkLst>
            <pc:docMk/>
            <pc:sldMk cId="3412167316" sldId="257"/>
            <ac:spMk id="2" creationId="{56E03B8A-92FC-DB96-F6A1-B30BDC36075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A899B-D0FE-2DAB-BBFF-AE0C6F78FB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BCBFFD-6842-61C8-1C9E-34B59A4BF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2D6F6-56B8-794F-6890-63655E5E6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463D-F4F0-4F20-A97C-1C74FF20E3ED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D4AAF-2D0E-7CDB-1002-0FADBEDA2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1F5F3-9D2B-9805-098C-ED09A35B5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1E89-8919-4E2D-A01E-1ECB3CD19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0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6F04D-6742-0676-AD85-4823F934C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D34218-4BA2-7EBC-4335-FB28F50245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F16B7-3D8A-1A0A-19E0-ACD60E95E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463D-F4F0-4F20-A97C-1C74FF20E3ED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C31CF-259B-3105-EC54-55883A768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ECCF1-B2C2-F44C-C616-6637E5CB1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1E89-8919-4E2D-A01E-1ECB3CD19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2B63C6-481F-BC98-B6FC-D92F83A7BE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35FD30-B385-6749-96B4-CDA0AF2C0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875A-BCAC-E846-84FA-2C1F6B706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463D-F4F0-4F20-A97C-1C74FF20E3ED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A67BD-0C60-5689-0DAE-9E1D78F06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3A068-C7D7-72C5-C3B0-B9F1658DD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1E89-8919-4E2D-A01E-1ECB3CD19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075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7DB9F-46CA-43E7-B88D-DE8CBB443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90D72-2230-E60C-88B2-C3B974452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7F079-3F4C-2957-B2AF-E4809EAB0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463D-F4F0-4F20-A97C-1C74FF20E3ED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E64FF-0419-C86E-8EDE-39A452C7D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8CAA5-1B27-5BAC-FD99-C04557980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1E89-8919-4E2D-A01E-1ECB3CD19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95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F9EBD-3757-4DB5-1C6E-FE1BA8D87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5CD5E-C98F-9E20-1CEE-236F3EE4A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C3085-B722-DB40-37BC-4FDCFC853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463D-F4F0-4F20-A97C-1C74FF20E3ED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06A23-1AF0-DFED-2AE3-D453BF33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36753-7EA8-B387-1270-D8F9B780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1E89-8919-4E2D-A01E-1ECB3CD19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961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50E6D-32C1-3BB6-3620-67B79D511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BE5FB-6C23-66A0-3349-30605F8696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C16A17-728D-8996-11E7-4429FA881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B6FB0-48C5-8A68-AC33-35A991DB0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463D-F4F0-4F20-A97C-1C74FF20E3ED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27433-AAFD-9DCB-90A6-9837639A7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826F75-88FC-1F0D-7597-CFA71F2F3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1E89-8919-4E2D-A01E-1ECB3CD19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04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2B4A1-8F10-00E5-DB67-11DCB45AF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B97746-8F17-98FB-A431-5F4CFC934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0E345D-42BF-12CC-B07A-D0F9E13E65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730E58-F75D-8219-1D70-1A2E2719E8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74BAB9-F53E-117A-400B-CA7343CB8C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214E67-AFDC-ECDC-7AFD-4D711505D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463D-F4F0-4F20-A97C-1C74FF20E3ED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CE6850-CB28-F3E6-1C99-46436E397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E6E77F-C56B-9A16-5187-B30349164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1E89-8919-4E2D-A01E-1ECB3CD19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1372-3FEB-0E87-A0AC-A6086A007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807EBF-309E-1431-62F3-38ED7F7CD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463D-F4F0-4F20-A97C-1C74FF20E3ED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91B69D-3249-1F78-ECE5-55FB285DB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36A664-7BCA-982D-1336-D7E32099E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1E89-8919-4E2D-A01E-1ECB3CD19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63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64A2D0-A85B-D1E4-2FAB-A010E778C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463D-F4F0-4F20-A97C-1C74FF20E3ED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84D65E-F05B-3C83-73E8-784CC9B9C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C54453-BA4B-F3D1-A4D2-0C2B2EDA2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1E89-8919-4E2D-A01E-1ECB3CD19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9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6664C-6AD7-0A75-0D34-D9CB233FC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048AB-5D38-A0B5-0D21-1156AD9C7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43DC3-B207-8117-12D0-8C3B36B8B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E045D-053A-B922-D75F-DC3C6158F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463D-F4F0-4F20-A97C-1C74FF20E3ED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816D37-BCE7-9A3E-8BA0-E93D679AE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07C2CE-83FB-D32B-1753-90AA13276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1E89-8919-4E2D-A01E-1ECB3CD19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88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2AF41-A5A8-6C0C-51C3-B3713D844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136C5E-6B21-9AA4-38F8-C068FC991F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C7332E-87F2-197C-65C1-8ECA051B15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95EA47-1672-7682-1921-7EAFB251A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463D-F4F0-4F20-A97C-1C74FF20E3ED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CEBE12-91F4-5655-749E-024652F17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49D228-D6F3-5FE3-0D35-B5C28E24C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71E89-8919-4E2D-A01E-1ECB3CD19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85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8674B1-2230-9C3F-3B21-3D25BEB17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6699AE-BD13-D1ED-895F-39EA1965C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120DF-2515-77EA-2E55-FEE6B52FFA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B3463D-F4F0-4F20-A97C-1C74FF20E3ED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4B63A-288B-0D0D-66D7-B7A8678205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9EADE-675F-09C8-9BAA-001F972E0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E71E89-8919-4E2D-A01E-1ECB3CD19F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0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03B8A-92FC-DB96-F6A1-B30BDC360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Actual and Budgeted Cash Flow, 2022-2026 ($K)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7E1E0A7-AD39-F9FE-9394-A226A3EF6B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9087826"/>
              </p:ext>
            </p:extLst>
          </p:nvPr>
        </p:nvGraphicFramePr>
        <p:xfrm>
          <a:off x="838200" y="1314758"/>
          <a:ext cx="10515596" cy="5054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8">
                  <a:extLst>
                    <a:ext uri="{9D8B030D-6E8A-4147-A177-3AD203B41FA5}">
                      <a16:colId xmlns:a16="http://schemas.microsoft.com/office/drawing/2014/main" val="2734854754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947456537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687969606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656929402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327807148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3577138765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40914052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2025 (5+7)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2026 (Budget)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150750"/>
                  </a:ext>
                </a:extLst>
              </a:tr>
              <a:tr h="263405">
                <a:tc rowSpan="7">
                  <a:txBody>
                    <a:bodyPr/>
                    <a:lstStyle/>
                    <a:p>
                      <a:r>
                        <a:rPr lang="en-US" sz="800" dirty="0"/>
                        <a:t>Cash Revenues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72066313"/>
                  </a:ext>
                </a:extLst>
              </a:tr>
              <a:tr h="2445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Entry fees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47763949"/>
                  </a:ext>
                </a:extLst>
              </a:tr>
              <a:tr h="26869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Guest fees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38861614"/>
                  </a:ext>
                </a:extLst>
              </a:tr>
              <a:tr h="23700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45059824"/>
                  </a:ext>
                </a:extLst>
              </a:tr>
              <a:tr h="24394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 and restaurant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96133609"/>
                  </a:ext>
                </a:extLst>
              </a:tr>
              <a:tr h="20795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21090130"/>
                  </a:ext>
                </a:extLst>
              </a:tr>
              <a:tr h="24065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12445627"/>
                  </a:ext>
                </a:extLst>
              </a:tr>
              <a:tr h="239007">
                <a:tc>
                  <a:txBody>
                    <a:bodyPr/>
                    <a:lstStyle/>
                    <a:p>
                      <a:r>
                        <a:rPr lang="en-US" sz="800" dirty="0"/>
                        <a:t>Cash Costs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B&amp;R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12493546"/>
                  </a:ext>
                </a:extLst>
              </a:tr>
              <a:tr h="185591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90519562"/>
                  </a:ext>
                </a:extLst>
              </a:tr>
              <a:tr h="244849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Maintenance buildings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33091510"/>
                  </a:ext>
                </a:extLst>
              </a:tr>
              <a:tr h="199608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Maintenance pool, tennis, gardens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11529950"/>
                  </a:ext>
                </a:extLst>
              </a:tr>
              <a:tr h="205515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Office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86766873"/>
                  </a:ext>
                </a:extLst>
              </a:tr>
              <a:tr h="23256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Insurance and tax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5201349"/>
                  </a:ext>
                </a:extLst>
              </a:tr>
              <a:tr h="27475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People and professional services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20443519"/>
                  </a:ext>
                </a:extLst>
              </a:tr>
              <a:tr h="279042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Loan and lease payments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10587482"/>
                  </a:ext>
                </a:extLst>
              </a:tr>
              <a:tr h="171314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Bank fees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2885113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Sports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licences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/Heitz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4160394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Investments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0194437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3889026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r>
                        <a:rPr lang="en-US" sz="800" b="1" dirty="0"/>
                        <a:t>NET CASH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72205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167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4B4E8BA36D7645B49D39A0634360C5" ma:contentTypeVersion="10" ma:contentTypeDescription="Crée un document." ma:contentTypeScope="" ma:versionID="24aa63695f1a4f11a7039b46ad0c4e63">
  <xsd:schema xmlns:xsd="http://www.w3.org/2001/XMLSchema" xmlns:xs="http://www.w3.org/2001/XMLSchema" xmlns:p="http://schemas.microsoft.com/office/2006/metadata/properties" xmlns:ns3="a998da2a-6746-4693-b0a4-787d9b4aa19e" xmlns:ns4="a3a9f793-0e95-4145-9bd4-052560b2cd23" targetNamespace="http://schemas.microsoft.com/office/2006/metadata/properties" ma:root="true" ma:fieldsID="5934f1e9a28ed6da11ae03004395c67a" ns3:_="" ns4:_="">
    <xsd:import namespace="a998da2a-6746-4693-b0a4-787d9b4aa19e"/>
    <xsd:import namespace="a3a9f793-0e95-4145-9bd4-052560b2cd2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98da2a-6746-4693-b0a4-787d9b4aa1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a9f793-0e95-4145-9bd4-052560b2cd2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998da2a-6746-4693-b0a4-787d9b4aa19e" xsi:nil="true"/>
  </documentManagement>
</p:properties>
</file>

<file path=customXml/itemProps1.xml><?xml version="1.0" encoding="utf-8"?>
<ds:datastoreItem xmlns:ds="http://schemas.openxmlformats.org/officeDocument/2006/customXml" ds:itemID="{2386FC80-B660-4C39-9F24-12A403643E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98da2a-6746-4693-b0a4-787d9b4aa19e"/>
    <ds:schemaRef ds:uri="a3a9f793-0e95-4145-9bd4-052560b2cd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DF35A5-A6DF-45CA-918C-7A13A75364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A1CA92-208F-4E52-9F09-67046E5691AA}">
  <ds:schemaRefs>
    <ds:schemaRef ds:uri="http://schemas.microsoft.com/office/2006/metadata/properties"/>
    <ds:schemaRef ds:uri="http://purl.org/dc/terms/"/>
    <ds:schemaRef ds:uri="http://purl.org/dc/dcmitype/"/>
    <ds:schemaRef ds:uri="a3a9f793-0e95-4145-9bd4-052560b2cd23"/>
    <ds:schemaRef ds:uri="http://www.w3.org/XML/1998/namespace"/>
    <ds:schemaRef ds:uri="http://schemas.microsoft.com/office/2006/documentManagement/types"/>
    <ds:schemaRef ds:uri="a998da2a-6746-4693-b0a4-787d9b4aa19e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175</Words>
  <Application>Microsoft Office PowerPoint</Application>
  <PresentationFormat>Widescreen</PresentationFormat>
  <Paragraphs>128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Actual and Budgeted Cash Flow, 2022-2026 ($K)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Richard PARKIN</dc:creator>
  <cp:lastModifiedBy>Richard PARKIN</cp:lastModifiedBy>
  <cp:revision>1</cp:revision>
  <dcterms:created xsi:type="dcterms:W3CDTF">2025-06-01T16:44:42Z</dcterms:created>
  <dcterms:modified xsi:type="dcterms:W3CDTF">2025-06-01T17:02:22Z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0x010100924B4E8BA36D7645B49D39A0634360C5</vt:lpwstr>
  </property>
</Properties>
</file>